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 id="2147483710" r:id="rId2"/>
    <p:sldMasterId id="2147483723" r:id="rId3"/>
    <p:sldMasterId id="2147483736" r:id="rId4"/>
    <p:sldMasterId id="2147483749" r:id="rId5"/>
    <p:sldMasterId id="2147483762" r:id="rId6"/>
    <p:sldMasterId id="2147483774" r:id="rId7"/>
  </p:sldMasterIdLst>
  <p:notesMasterIdLst>
    <p:notesMasterId r:id="rId58"/>
  </p:notesMasterIdLst>
  <p:handoutMasterIdLst>
    <p:handoutMasterId r:id="rId59"/>
  </p:handoutMasterIdLst>
  <p:sldIdLst>
    <p:sldId id="4159" r:id="rId8"/>
    <p:sldId id="4998" r:id="rId9"/>
    <p:sldId id="6650" r:id="rId10"/>
    <p:sldId id="4160" r:id="rId11"/>
    <p:sldId id="639" r:id="rId12"/>
    <p:sldId id="3145" r:id="rId13"/>
    <p:sldId id="6108" r:id="rId14"/>
    <p:sldId id="6109" r:id="rId15"/>
    <p:sldId id="6110" r:id="rId16"/>
    <p:sldId id="6111" r:id="rId17"/>
    <p:sldId id="6112" r:id="rId18"/>
    <p:sldId id="5000" r:id="rId19"/>
    <p:sldId id="6118" r:id="rId20"/>
    <p:sldId id="307" r:id="rId21"/>
    <p:sldId id="6113" r:id="rId22"/>
    <p:sldId id="6114" r:id="rId23"/>
    <p:sldId id="6115" r:id="rId24"/>
    <p:sldId id="6134" r:id="rId25"/>
    <p:sldId id="6121" r:id="rId26"/>
    <p:sldId id="6135" r:id="rId27"/>
    <p:sldId id="6122" r:id="rId28"/>
    <p:sldId id="342" r:id="rId29"/>
    <p:sldId id="343" r:id="rId30"/>
    <p:sldId id="300" r:id="rId31"/>
    <p:sldId id="280" r:id="rId32"/>
    <p:sldId id="6123" r:id="rId33"/>
    <p:sldId id="370" r:id="rId34"/>
    <p:sldId id="6125" r:id="rId35"/>
    <p:sldId id="5342" r:id="rId36"/>
    <p:sldId id="6648" r:id="rId37"/>
    <p:sldId id="6649" r:id="rId38"/>
    <p:sldId id="6136" r:id="rId39"/>
    <p:sldId id="3191" r:id="rId40"/>
    <p:sldId id="6126" r:id="rId41"/>
    <p:sldId id="6647" r:id="rId42"/>
    <p:sldId id="6127" r:id="rId43"/>
    <p:sldId id="6116" r:id="rId44"/>
    <p:sldId id="6117" r:id="rId45"/>
    <p:sldId id="6131" r:id="rId46"/>
    <p:sldId id="6128" r:id="rId47"/>
    <p:sldId id="6119" r:id="rId48"/>
    <p:sldId id="6129" r:id="rId49"/>
    <p:sldId id="6133" r:id="rId50"/>
    <p:sldId id="6120" r:id="rId51"/>
    <p:sldId id="4994" r:id="rId52"/>
    <p:sldId id="4995" r:id="rId53"/>
    <p:sldId id="3101" r:id="rId54"/>
    <p:sldId id="3213" r:id="rId55"/>
    <p:sldId id="3220" r:id="rId56"/>
    <p:sldId id="4997" r:id="rId5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1" autoAdjust="0"/>
    <p:restoredTop sz="94614" autoAdjust="0"/>
  </p:normalViewPr>
  <p:slideViewPr>
    <p:cSldViewPr>
      <p:cViewPr varScale="1">
        <p:scale>
          <a:sx n="90" d="100"/>
          <a:sy n="90" d="100"/>
        </p:scale>
        <p:origin x="45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99" d="100"/>
          <a:sy n="99" d="100"/>
        </p:scale>
        <p:origin x="3528"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viewProps" Target="viewProp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handoutMaster" Target="handoutMasters/handoutMaster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9BCA19-9831-44BA-A658-EEBB11A4026C}" type="doc">
      <dgm:prSet loTypeId="urn:microsoft.com/office/officeart/2016/7/layout/HorizontalActionList" loCatId="List" qsTypeId="urn:microsoft.com/office/officeart/2005/8/quickstyle/simple1" qsCatId="simple" csTypeId="urn:microsoft.com/office/officeart/2005/8/colors/accent2_2" csCatId="accent2" phldr="1"/>
      <dgm:spPr/>
      <dgm:t>
        <a:bodyPr/>
        <a:lstStyle/>
        <a:p>
          <a:endParaRPr lang="en-US"/>
        </a:p>
      </dgm:t>
    </dgm:pt>
    <dgm:pt modelId="{72E6E5B3-264E-4E20-B051-26D09679539F}">
      <dgm:prSet/>
      <dgm:spPr/>
      <dgm:t>
        <a:bodyPr/>
        <a:lstStyle/>
        <a:p>
          <a:r>
            <a:rPr lang="en-US" dirty="0"/>
            <a:t>Trusted Resource</a:t>
          </a:r>
        </a:p>
      </dgm:t>
    </dgm:pt>
    <dgm:pt modelId="{12E6CE6D-9808-4304-8A1C-FD08E95851B1}" type="parTrans" cxnId="{44846C32-6BD2-4763-A364-107BF5DC72F1}">
      <dgm:prSet/>
      <dgm:spPr/>
      <dgm:t>
        <a:bodyPr/>
        <a:lstStyle/>
        <a:p>
          <a:endParaRPr lang="en-US"/>
        </a:p>
      </dgm:t>
    </dgm:pt>
    <dgm:pt modelId="{A801DE69-6B89-43FB-9923-231A3302F949}" type="sibTrans" cxnId="{44846C32-6BD2-4763-A364-107BF5DC72F1}">
      <dgm:prSet/>
      <dgm:spPr/>
      <dgm:t>
        <a:bodyPr/>
        <a:lstStyle/>
        <a:p>
          <a:endParaRPr lang="en-US"/>
        </a:p>
      </dgm:t>
    </dgm:pt>
    <dgm:pt modelId="{0B7940CB-C167-45F0-9BFD-386AE40AB18B}">
      <dgm:prSet/>
      <dgm:spPr/>
      <dgm:t>
        <a:bodyPr/>
        <a:lstStyle/>
        <a:p>
          <a:r>
            <a:rPr lang="en-US"/>
            <a:t>Have trusted school source get on phone with family</a:t>
          </a:r>
        </a:p>
      </dgm:t>
    </dgm:pt>
    <dgm:pt modelId="{D87FA6E6-383B-4F5A-956A-12EA072988C0}" type="parTrans" cxnId="{24090688-A44E-4A96-AB6C-A93A529CA1D4}">
      <dgm:prSet/>
      <dgm:spPr/>
      <dgm:t>
        <a:bodyPr/>
        <a:lstStyle/>
        <a:p>
          <a:endParaRPr lang="en-US"/>
        </a:p>
      </dgm:t>
    </dgm:pt>
    <dgm:pt modelId="{7F39FD5C-538C-4C06-A224-EB8594A9DE48}" type="sibTrans" cxnId="{24090688-A44E-4A96-AB6C-A93A529CA1D4}">
      <dgm:prSet/>
      <dgm:spPr/>
      <dgm:t>
        <a:bodyPr/>
        <a:lstStyle/>
        <a:p>
          <a:endParaRPr lang="en-US"/>
        </a:p>
      </dgm:t>
    </dgm:pt>
    <dgm:pt modelId="{B9C1D3D8-1D02-4504-9066-08710B339D3B}">
      <dgm:prSet/>
      <dgm:spPr/>
      <dgm:t>
        <a:bodyPr/>
        <a:lstStyle/>
        <a:p>
          <a:r>
            <a:rPr lang="en-US" dirty="0"/>
            <a:t>Negative Reinforcer</a:t>
          </a:r>
        </a:p>
      </dgm:t>
    </dgm:pt>
    <dgm:pt modelId="{F88F7CAA-7E17-46AF-B293-40E584675DB6}" type="parTrans" cxnId="{5EA8CE97-56E7-4CC3-AC7F-A88C50303694}">
      <dgm:prSet/>
      <dgm:spPr/>
      <dgm:t>
        <a:bodyPr/>
        <a:lstStyle/>
        <a:p>
          <a:endParaRPr lang="en-US"/>
        </a:p>
      </dgm:t>
    </dgm:pt>
    <dgm:pt modelId="{1A69DB46-59F7-488D-8712-5C04AD64864D}" type="sibTrans" cxnId="{5EA8CE97-56E7-4CC3-AC7F-A88C50303694}">
      <dgm:prSet/>
      <dgm:spPr/>
      <dgm:t>
        <a:bodyPr/>
        <a:lstStyle/>
        <a:p>
          <a:endParaRPr lang="en-US"/>
        </a:p>
      </dgm:t>
    </dgm:pt>
    <dgm:pt modelId="{B6B4E4CD-3B01-4CB3-88C6-D0821104ABC6}">
      <dgm:prSet/>
      <dgm:spPr/>
      <dgm:t>
        <a:bodyPr/>
        <a:lstStyle/>
        <a:p>
          <a:r>
            <a:rPr lang="en-US"/>
            <a:t>Find out about negative reinforcers:</a:t>
          </a:r>
        </a:p>
      </dgm:t>
    </dgm:pt>
    <dgm:pt modelId="{719B309E-BF27-43AB-B153-F289D0145E1E}" type="parTrans" cxnId="{AD47B610-E944-4DF7-9163-0E1B1ECE0FF8}">
      <dgm:prSet/>
      <dgm:spPr/>
      <dgm:t>
        <a:bodyPr/>
        <a:lstStyle/>
        <a:p>
          <a:endParaRPr lang="en-US"/>
        </a:p>
      </dgm:t>
    </dgm:pt>
    <dgm:pt modelId="{38736E03-2CD1-42D4-9380-7A327D855EF9}" type="sibTrans" cxnId="{AD47B610-E944-4DF7-9163-0E1B1ECE0FF8}">
      <dgm:prSet/>
      <dgm:spPr/>
      <dgm:t>
        <a:bodyPr/>
        <a:lstStyle/>
        <a:p>
          <a:endParaRPr lang="en-US"/>
        </a:p>
      </dgm:t>
    </dgm:pt>
    <dgm:pt modelId="{F0BC5F57-67F1-4299-B949-D000643CF3B0}">
      <dgm:prSet/>
      <dgm:spPr/>
      <dgm:t>
        <a:bodyPr/>
        <a:lstStyle/>
        <a:p>
          <a:r>
            <a:rPr lang="en-US"/>
            <a:t>What makes school difficult? Get teacher and parent opinions as well</a:t>
          </a:r>
        </a:p>
      </dgm:t>
    </dgm:pt>
    <dgm:pt modelId="{C7AF74D6-0484-4CD8-BF2D-3436543CFF6A}" type="parTrans" cxnId="{4300AEC7-C288-4D4D-907D-83806BC41868}">
      <dgm:prSet/>
      <dgm:spPr/>
      <dgm:t>
        <a:bodyPr/>
        <a:lstStyle/>
        <a:p>
          <a:endParaRPr lang="en-US"/>
        </a:p>
      </dgm:t>
    </dgm:pt>
    <dgm:pt modelId="{3B844C61-29CD-4639-8A5A-107C45B039F2}" type="sibTrans" cxnId="{4300AEC7-C288-4D4D-907D-83806BC41868}">
      <dgm:prSet/>
      <dgm:spPr/>
      <dgm:t>
        <a:bodyPr/>
        <a:lstStyle/>
        <a:p>
          <a:endParaRPr lang="en-US"/>
        </a:p>
      </dgm:t>
    </dgm:pt>
    <dgm:pt modelId="{8B24D2A5-8EBD-49D5-AA46-ABDB85B90F1A}">
      <dgm:prSet/>
      <dgm:spPr/>
      <dgm:t>
        <a:bodyPr/>
        <a:lstStyle/>
        <a:p>
          <a:r>
            <a:rPr lang="en-US" dirty="0"/>
            <a:t>Positive Reinforcers</a:t>
          </a:r>
        </a:p>
      </dgm:t>
    </dgm:pt>
    <dgm:pt modelId="{F41F158C-32E9-45A8-9A6E-145262BF2167}" type="parTrans" cxnId="{8C532C18-F235-41E4-BF88-10A0686B4B7A}">
      <dgm:prSet/>
      <dgm:spPr/>
      <dgm:t>
        <a:bodyPr/>
        <a:lstStyle/>
        <a:p>
          <a:endParaRPr lang="en-US"/>
        </a:p>
      </dgm:t>
    </dgm:pt>
    <dgm:pt modelId="{190B8560-8940-410C-AACD-77F498C241A0}" type="sibTrans" cxnId="{8C532C18-F235-41E4-BF88-10A0686B4B7A}">
      <dgm:prSet/>
      <dgm:spPr/>
      <dgm:t>
        <a:bodyPr/>
        <a:lstStyle/>
        <a:p>
          <a:endParaRPr lang="en-US"/>
        </a:p>
      </dgm:t>
    </dgm:pt>
    <dgm:pt modelId="{0F2301FF-48DC-4CC8-AA43-222C552CB862}">
      <dgm:prSet/>
      <dgm:spPr/>
      <dgm:t>
        <a:bodyPr/>
        <a:lstStyle/>
        <a:p>
          <a:r>
            <a:rPr lang="en-US"/>
            <a:t>Find out about positive reinforcers</a:t>
          </a:r>
        </a:p>
      </dgm:t>
    </dgm:pt>
    <dgm:pt modelId="{05EB9863-134E-4061-8412-FB7AFA75EEB8}" type="parTrans" cxnId="{3C477630-212B-4C2D-A368-504CF61B2533}">
      <dgm:prSet/>
      <dgm:spPr/>
      <dgm:t>
        <a:bodyPr/>
        <a:lstStyle/>
        <a:p>
          <a:endParaRPr lang="en-US"/>
        </a:p>
      </dgm:t>
    </dgm:pt>
    <dgm:pt modelId="{6267EF40-5CBC-446B-A28A-D1C55629A6EB}" type="sibTrans" cxnId="{3C477630-212B-4C2D-A368-504CF61B2533}">
      <dgm:prSet/>
      <dgm:spPr/>
      <dgm:t>
        <a:bodyPr/>
        <a:lstStyle/>
        <a:p>
          <a:endParaRPr lang="en-US"/>
        </a:p>
      </dgm:t>
    </dgm:pt>
    <dgm:pt modelId="{28F81C21-1406-4E10-B2F4-BBDB2B036C19}">
      <dgm:prSet/>
      <dgm:spPr/>
      <dgm:t>
        <a:bodyPr/>
        <a:lstStyle/>
        <a:p>
          <a:r>
            <a:rPr lang="en-US"/>
            <a:t>What do they like about being home?  Sleep in.  Lots of screen time.  No stress. No social pressure. Extra attention</a:t>
          </a:r>
        </a:p>
      </dgm:t>
    </dgm:pt>
    <dgm:pt modelId="{D1EDFB7C-2B36-473D-A668-A6211D0DC25E}" type="parTrans" cxnId="{40B2D5D1-C19C-4051-B576-C14DB54066E2}">
      <dgm:prSet/>
      <dgm:spPr/>
      <dgm:t>
        <a:bodyPr/>
        <a:lstStyle/>
        <a:p>
          <a:endParaRPr lang="en-US"/>
        </a:p>
      </dgm:t>
    </dgm:pt>
    <dgm:pt modelId="{70CCB5C4-9AF9-4E86-9EBE-498D2516FA2F}" type="sibTrans" cxnId="{40B2D5D1-C19C-4051-B576-C14DB54066E2}">
      <dgm:prSet/>
      <dgm:spPr/>
      <dgm:t>
        <a:bodyPr/>
        <a:lstStyle/>
        <a:p>
          <a:endParaRPr lang="en-US"/>
        </a:p>
      </dgm:t>
    </dgm:pt>
    <dgm:pt modelId="{7A6DF7F1-FD6A-4EB7-98B7-45A0FD39AB64}">
      <dgm:prSet custT="1"/>
      <dgm:spPr/>
      <dgm:t>
        <a:bodyPr/>
        <a:lstStyle/>
        <a:p>
          <a:r>
            <a:rPr lang="en-US" sz="1000" dirty="0"/>
            <a:t>Make Home Less Comfortable</a:t>
          </a:r>
        </a:p>
      </dgm:t>
    </dgm:pt>
    <dgm:pt modelId="{FB4718DB-7432-4630-8742-53259FE2DFD8}" type="parTrans" cxnId="{40AE7681-7E49-4C95-9DDD-C0D2361DFABD}">
      <dgm:prSet/>
      <dgm:spPr/>
      <dgm:t>
        <a:bodyPr/>
        <a:lstStyle/>
        <a:p>
          <a:endParaRPr lang="en-US"/>
        </a:p>
      </dgm:t>
    </dgm:pt>
    <dgm:pt modelId="{81E76831-9B8A-41A1-88DD-0E1D15D4F5A3}" type="sibTrans" cxnId="{40AE7681-7E49-4C95-9DDD-C0D2361DFABD}">
      <dgm:prSet/>
      <dgm:spPr/>
      <dgm:t>
        <a:bodyPr/>
        <a:lstStyle/>
        <a:p>
          <a:endParaRPr lang="en-US"/>
        </a:p>
      </dgm:t>
    </dgm:pt>
    <dgm:pt modelId="{DAE8B610-3A79-488D-A2C7-B40C4F89789D}">
      <dgm:prSet/>
      <dgm:spPr/>
      <dgm:t>
        <a:bodyPr/>
        <a:lstStyle/>
        <a:p>
          <a:endParaRPr lang="en-US" dirty="0"/>
        </a:p>
      </dgm:t>
    </dgm:pt>
    <dgm:pt modelId="{B878DDB1-5808-4514-ADB5-47998BAB2382}" type="parTrans" cxnId="{A59170B1-E3FD-4FDE-B380-31B289BBEA2A}">
      <dgm:prSet/>
      <dgm:spPr/>
      <dgm:t>
        <a:bodyPr/>
        <a:lstStyle/>
        <a:p>
          <a:endParaRPr lang="en-US"/>
        </a:p>
      </dgm:t>
    </dgm:pt>
    <dgm:pt modelId="{F564BEDD-2ABD-4CA5-8DFA-5F619499FEED}" type="sibTrans" cxnId="{A59170B1-E3FD-4FDE-B380-31B289BBEA2A}">
      <dgm:prSet/>
      <dgm:spPr/>
      <dgm:t>
        <a:bodyPr/>
        <a:lstStyle/>
        <a:p>
          <a:endParaRPr lang="en-US"/>
        </a:p>
      </dgm:t>
    </dgm:pt>
    <dgm:pt modelId="{46CC6BEA-C33B-40B5-B3C9-EB884E347D75}">
      <dgm:prSet/>
      <dgm:spPr/>
      <dgm:t>
        <a:bodyPr/>
        <a:lstStyle/>
        <a:p>
          <a:r>
            <a:rPr lang="en-US"/>
            <a:t>Remove positive reinforcers</a:t>
          </a:r>
        </a:p>
      </dgm:t>
    </dgm:pt>
    <dgm:pt modelId="{8522C4EA-96DC-48FA-B921-69A80279BB8D}" type="parTrans" cxnId="{456F9700-E244-45D2-AD5A-574AC1F61CAE}">
      <dgm:prSet/>
      <dgm:spPr/>
      <dgm:t>
        <a:bodyPr/>
        <a:lstStyle/>
        <a:p>
          <a:endParaRPr lang="en-US"/>
        </a:p>
      </dgm:t>
    </dgm:pt>
    <dgm:pt modelId="{1537F450-A597-45A7-974E-0158FE6469A7}" type="sibTrans" cxnId="{456F9700-E244-45D2-AD5A-574AC1F61CAE}">
      <dgm:prSet/>
      <dgm:spPr/>
      <dgm:t>
        <a:bodyPr/>
        <a:lstStyle/>
        <a:p>
          <a:endParaRPr lang="en-US"/>
        </a:p>
      </dgm:t>
    </dgm:pt>
    <dgm:pt modelId="{D01CC7E9-0077-4A83-BD6F-79E892D86075}">
      <dgm:prSet/>
      <dgm:spPr/>
      <dgm:t>
        <a:bodyPr/>
        <a:lstStyle/>
        <a:p>
          <a:r>
            <a:rPr lang="en-US"/>
            <a:t>Usually screens, internet access</a:t>
          </a:r>
        </a:p>
      </dgm:t>
    </dgm:pt>
    <dgm:pt modelId="{FEF4B1EE-DEFC-4C88-A533-60134BF43C4B}" type="parTrans" cxnId="{6A06517E-0705-40E8-AF49-BA1B32B4A66F}">
      <dgm:prSet/>
      <dgm:spPr/>
      <dgm:t>
        <a:bodyPr/>
        <a:lstStyle/>
        <a:p>
          <a:endParaRPr lang="en-US"/>
        </a:p>
      </dgm:t>
    </dgm:pt>
    <dgm:pt modelId="{932906FB-5005-4FFB-B590-28117384332E}" type="sibTrans" cxnId="{6A06517E-0705-40E8-AF49-BA1B32B4A66F}">
      <dgm:prSet/>
      <dgm:spPr/>
      <dgm:t>
        <a:bodyPr/>
        <a:lstStyle/>
        <a:p>
          <a:endParaRPr lang="en-US"/>
        </a:p>
      </dgm:t>
    </dgm:pt>
    <dgm:pt modelId="{6D2E9AEB-8D05-4441-AB6A-8DBAA31800D6}">
      <dgm:prSet/>
      <dgm:spPr/>
      <dgm:t>
        <a:bodyPr/>
        <a:lstStyle/>
        <a:p>
          <a:r>
            <a:rPr lang="en-US" dirty="0"/>
            <a:t>Re-entry</a:t>
          </a:r>
        </a:p>
      </dgm:t>
    </dgm:pt>
    <dgm:pt modelId="{6BD0E9A1-D1D7-4A78-A9D2-6DE7221305D6}" type="parTrans" cxnId="{ACF02D69-D889-405D-8BBB-733350130A50}">
      <dgm:prSet/>
      <dgm:spPr/>
      <dgm:t>
        <a:bodyPr/>
        <a:lstStyle/>
        <a:p>
          <a:endParaRPr lang="en-US"/>
        </a:p>
      </dgm:t>
    </dgm:pt>
    <dgm:pt modelId="{DCA6F45A-BC44-4C6F-9745-466507548F17}" type="sibTrans" cxnId="{ACF02D69-D889-405D-8BBB-733350130A50}">
      <dgm:prSet/>
      <dgm:spPr/>
      <dgm:t>
        <a:bodyPr/>
        <a:lstStyle/>
        <a:p>
          <a:endParaRPr lang="en-US"/>
        </a:p>
      </dgm:t>
    </dgm:pt>
    <dgm:pt modelId="{FFABA7CD-96C2-4541-BAD8-3E234A27E244}">
      <dgm:prSet/>
      <dgm:spPr/>
      <dgm:t>
        <a:bodyPr/>
        <a:lstStyle/>
        <a:p>
          <a:r>
            <a:rPr lang="en-US"/>
            <a:t>Make a plan for gradual Re-entry</a:t>
          </a:r>
        </a:p>
      </dgm:t>
    </dgm:pt>
    <dgm:pt modelId="{DBFE41D7-F4E0-4F8C-8B25-B2B2FB062155}" type="parTrans" cxnId="{66CD54FE-1005-408E-A687-95281546B704}">
      <dgm:prSet/>
      <dgm:spPr/>
      <dgm:t>
        <a:bodyPr/>
        <a:lstStyle/>
        <a:p>
          <a:endParaRPr lang="en-US"/>
        </a:p>
      </dgm:t>
    </dgm:pt>
    <dgm:pt modelId="{2E05C46E-6BFC-49A9-BF9F-242FD33070AC}" type="sibTrans" cxnId="{66CD54FE-1005-408E-A687-95281546B704}">
      <dgm:prSet/>
      <dgm:spPr/>
      <dgm:t>
        <a:bodyPr/>
        <a:lstStyle/>
        <a:p>
          <a:endParaRPr lang="en-US"/>
        </a:p>
      </dgm:t>
    </dgm:pt>
    <dgm:pt modelId="{E865C661-B07A-49D4-B466-A76AC915E193}">
      <dgm:prSet/>
      <dgm:spPr/>
      <dgm:t>
        <a:bodyPr/>
        <a:lstStyle/>
        <a:p>
          <a:r>
            <a:rPr lang="en-US" dirty="0"/>
            <a:t>Success</a:t>
          </a:r>
        </a:p>
      </dgm:t>
    </dgm:pt>
    <dgm:pt modelId="{04D34E24-DF8B-4F91-9F70-5FF05266DC7B}" type="parTrans" cxnId="{0BFDBE48-572D-449A-AAFB-7C16B5B7C65F}">
      <dgm:prSet/>
      <dgm:spPr/>
      <dgm:t>
        <a:bodyPr/>
        <a:lstStyle/>
        <a:p>
          <a:endParaRPr lang="en-US"/>
        </a:p>
      </dgm:t>
    </dgm:pt>
    <dgm:pt modelId="{B0FAAF2F-37C5-4138-9D95-9172F2CA0E33}" type="sibTrans" cxnId="{0BFDBE48-572D-449A-AAFB-7C16B5B7C65F}">
      <dgm:prSet/>
      <dgm:spPr/>
      <dgm:t>
        <a:bodyPr/>
        <a:lstStyle/>
        <a:p>
          <a:endParaRPr lang="en-US"/>
        </a:p>
      </dgm:t>
    </dgm:pt>
    <dgm:pt modelId="{617EA2FB-5477-4D36-8ABE-F15DD5EF4664}">
      <dgm:prSet/>
      <dgm:spPr/>
      <dgm:t>
        <a:bodyPr/>
        <a:lstStyle/>
        <a:p>
          <a:r>
            <a:rPr lang="en-US"/>
            <a:t>Create positive Reinforcers at school</a:t>
          </a:r>
        </a:p>
      </dgm:t>
    </dgm:pt>
    <dgm:pt modelId="{C37E5F9B-07F7-4D4E-B412-9A23E442B403}" type="parTrans" cxnId="{14F2F6D4-E9FB-4C5F-8869-19D0027995D5}">
      <dgm:prSet/>
      <dgm:spPr/>
      <dgm:t>
        <a:bodyPr/>
        <a:lstStyle/>
        <a:p>
          <a:endParaRPr lang="en-US"/>
        </a:p>
      </dgm:t>
    </dgm:pt>
    <dgm:pt modelId="{41328C3D-1106-4E34-9677-B6080FFC68D1}" type="sibTrans" cxnId="{14F2F6D4-E9FB-4C5F-8869-19D0027995D5}">
      <dgm:prSet/>
      <dgm:spPr/>
      <dgm:t>
        <a:bodyPr/>
        <a:lstStyle/>
        <a:p>
          <a:endParaRPr lang="en-US"/>
        </a:p>
      </dgm:t>
    </dgm:pt>
    <dgm:pt modelId="{565EFA23-6C04-E448-AAD1-AA723DCF6FF2}" type="pres">
      <dgm:prSet presAssocID="{A99BCA19-9831-44BA-A658-EEBB11A4026C}" presName="Name0" presStyleCnt="0">
        <dgm:presLayoutVars>
          <dgm:dir/>
          <dgm:animLvl val="lvl"/>
          <dgm:resizeHandles val="exact"/>
        </dgm:presLayoutVars>
      </dgm:prSet>
      <dgm:spPr/>
    </dgm:pt>
    <dgm:pt modelId="{4623C862-B2FB-EC46-8F92-D378E8C646BB}" type="pres">
      <dgm:prSet presAssocID="{72E6E5B3-264E-4E20-B051-26D09679539F}" presName="composite" presStyleCnt="0"/>
      <dgm:spPr/>
    </dgm:pt>
    <dgm:pt modelId="{26F0263B-C447-C440-AB5A-F97CF6B1A6C4}" type="pres">
      <dgm:prSet presAssocID="{72E6E5B3-264E-4E20-B051-26D09679539F}" presName="parTx" presStyleLbl="alignNode1" presStyleIdx="0" presStyleCnt="6">
        <dgm:presLayoutVars>
          <dgm:chMax val="0"/>
          <dgm:chPref val="0"/>
        </dgm:presLayoutVars>
      </dgm:prSet>
      <dgm:spPr/>
    </dgm:pt>
    <dgm:pt modelId="{89E0483D-508F-884F-A919-8909D30F3F03}" type="pres">
      <dgm:prSet presAssocID="{72E6E5B3-264E-4E20-B051-26D09679539F}" presName="desTx" presStyleLbl="alignAccFollowNode1" presStyleIdx="0" presStyleCnt="6">
        <dgm:presLayoutVars/>
      </dgm:prSet>
      <dgm:spPr/>
    </dgm:pt>
    <dgm:pt modelId="{C4CD0546-6E76-C347-824E-C9819366F204}" type="pres">
      <dgm:prSet presAssocID="{A801DE69-6B89-43FB-9923-231A3302F949}" presName="space" presStyleCnt="0"/>
      <dgm:spPr/>
    </dgm:pt>
    <dgm:pt modelId="{F126DA76-1404-6344-B3A5-1FCB1AE53300}" type="pres">
      <dgm:prSet presAssocID="{B9C1D3D8-1D02-4504-9066-08710B339D3B}" presName="composite" presStyleCnt="0"/>
      <dgm:spPr/>
    </dgm:pt>
    <dgm:pt modelId="{A2E6AFB5-7EF2-9843-A7CB-8ECAB3E88B15}" type="pres">
      <dgm:prSet presAssocID="{B9C1D3D8-1D02-4504-9066-08710B339D3B}" presName="parTx" presStyleLbl="alignNode1" presStyleIdx="1" presStyleCnt="6">
        <dgm:presLayoutVars>
          <dgm:chMax val="0"/>
          <dgm:chPref val="0"/>
        </dgm:presLayoutVars>
      </dgm:prSet>
      <dgm:spPr/>
    </dgm:pt>
    <dgm:pt modelId="{06F732B2-7AC0-4E4A-A34B-9ED0AF75BE82}" type="pres">
      <dgm:prSet presAssocID="{B9C1D3D8-1D02-4504-9066-08710B339D3B}" presName="desTx" presStyleLbl="alignAccFollowNode1" presStyleIdx="1" presStyleCnt="6">
        <dgm:presLayoutVars/>
      </dgm:prSet>
      <dgm:spPr/>
    </dgm:pt>
    <dgm:pt modelId="{B1047A1B-B840-334F-B150-6A02A75AD222}" type="pres">
      <dgm:prSet presAssocID="{1A69DB46-59F7-488D-8712-5C04AD64864D}" presName="space" presStyleCnt="0"/>
      <dgm:spPr/>
    </dgm:pt>
    <dgm:pt modelId="{C2D7562B-B737-9742-98AD-51136ED71B41}" type="pres">
      <dgm:prSet presAssocID="{8B24D2A5-8EBD-49D5-AA46-ABDB85B90F1A}" presName="composite" presStyleCnt="0"/>
      <dgm:spPr/>
    </dgm:pt>
    <dgm:pt modelId="{F270FD5E-6B54-8F4F-9357-DF4207814E8E}" type="pres">
      <dgm:prSet presAssocID="{8B24D2A5-8EBD-49D5-AA46-ABDB85B90F1A}" presName="parTx" presStyleLbl="alignNode1" presStyleIdx="2" presStyleCnt="6">
        <dgm:presLayoutVars>
          <dgm:chMax val="0"/>
          <dgm:chPref val="0"/>
        </dgm:presLayoutVars>
      </dgm:prSet>
      <dgm:spPr/>
    </dgm:pt>
    <dgm:pt modelId="{A65A0DD7-C39C-2C4C-8635-41A1D2E8A9E4}" type="pres">
      <dgm:prSet presAssocID="{8B24D2A5-8EBD-49D5-AA46-ABDB85B90F1A}" presName="desTx" presStyleLbl="alignAccFollowNode1" presStyleIdx="2" presStyleCnt="6">
        <dgm:presLayoutVars/>
      </dgm:prSet>
      <dgm:spPr/>
    </dgm:pt>
    <dgm:pt modelId="{0316BC70-2EDF-1C45-9ACB-38B415BDFAC2}" type="pres">
      <dgm:prSet presAssocID="{190B8560-8940-410C-AACD-77F498C241A0}" presName="space" presStyleCnt="0"/>
      <dgm:spPr/>
    </dgm:pt>
    <dgm:pt modelId="{8A507771-44FD-944C-A69B-8EADE9CAE36F}" type="pres">
      <dgm:prSet presAssocID="{7A6DF7F1-FD6A-4EB7-98B7-45A0FD39AB64}" presName="composite" presStyleCnt="0"/>
      <dgm:spPr/>
    </dgm:pt>
    <dgm:pt modelId="{CC74263D-18D5-F64B-992E-EFEA91063C57}" type="pres">
      <dgm:prSet presAssocID="{7A6DF7F1-FD6A-4EB7-98B7-45A0FD39AB64}" presName="parTx" presStyleLbl="alignNode1" presStyleIdx="3" presStyleCnt="6">
        <dgm:presLayoutVars>
          <dgm:chMax val="0"/>
          <dgm:chPref val="0"/>
        </dgm:presLayoutVars>
      </dgm:prSet>
      <dgm:spPr/>
    </dgm:pt>
    <dgm:pt modelId="{83C8AFBB-CB84-374C-80A8-47B9A7983C61}" type="pres">
      <dgm:prSet presAssocID="{7A6DF7F1-FD6A-4EB7-98B7-45A0FD39AB64}" presName="desTx" presStyleLbl="alignAccFollowNode1" presStyleIdx="3" presStyleCnt="6">
        <dgm:presLayoutVars/>
      </dgm:prSet>
      <dgm:spPr/>
    </dgm:pt>
    <dgm:pt modelId="{CEFBCB86-FBAA-ED4C-9A1E-06D46D78FEE7}" type="pres">
      <dgm:prSet presAssocID="{81E76831-9B8A-41A1-88DD-0E1D15D4F5A3}" presName="space" presStyleCnt="0"/>
      <dgm:spPr/>
    </dgm:pt>
    <dgm:pt modelId="{6FB0257D-8C6C-8E49-9977-2AABFE2DC0B8}" type="pres">
      <dgm:prSet presAssocID="{6D2E9AEB-8D05-4441-AB6A-8DBAA31800D6}" presName="composite" presStyleCnt="0"/>
      <dgm:spPr/>
    </dgm:pt>
    <dgm:pt modelId="{52865C7A-1438-A543-859F-3CF103BDB921}" type="pres">
      <dgm:prSet presAssocID="{6D2E9AEB-8D05-4441-AB6A-8DBAA31800D6}" presName="parTx" presStyleLbl="alignNode1" presStyleIdx="4" presStyleCnt="6">
        <dgm:presLayoutVars>
          <dgm:chMax val="0"/>
          <dgm:chPref val="0"/>
        </dgm:presLayoutVars>
      </dgm:prSet>
      <dgm:spPr/>
    </dgm:pt>
    <dgm:pt modelId="{59EE8B6D-174D-F84C-ADF5-78B98E40ECAC}" type="pres">
      <dgm:prSet presAssocID="{6D2E9AEB-8D05-4441-AB6A-8DBAA31800D6}" presName="desTx" presStyleLbl="alignAccFollowNode1" presStyleIdx="4" presStyleCnt="6">
        <dgm:presLayoutVars/>
      </dgm:prSet>
      <dgm:spPr/>
    </dgm:pt>
    <dgm:pt modelId="{2F7FD2E8-9FA4-824C-8841-82B1CF017916}" type="pres">
      <dgm:prSet presAssocID="{DCA6F45A-BC44-4C6F-9745-466507548F17}" presName="space" presStyleCnt="0"/>
      <dgm:spPr/>
    </dgm:pt>
    <dgm:pt modelId="{C091E323-3625-0140-B55D-0A2F332C15C4}" type="pres">
      <dgm:prSet presAssocID="{E865C661-B07A-49D4-B466-A76AC915E193}" presName="composite" presStyleCnt="0"/>
      <dgm:spPr/>
    </dgm:pt>
    <dgm:pt modelId="{0060B5F7-5E2F-8243-BC47-39450BC08E5A}" type="pres">
      <dgm:prSet presAssocID="{E865C661-B07A-49D4-B466-A76AC915E193}" presName="parTx" presStyleLbl="alignNode1" presStyleIdx="5" presStyleCnt="6">
        <dgm:presLayoutVars>
          <dgm:chMax val="0"/>
          <dgm:chPref val="0"/>
        </dgm:presLayoutVars>
      </dgm:prSet>
      <dgm:spPr/>
    </dgm:pt>
    <dgm:pt modelId="{AFC0A818-BED6-4747-AA35-3DB5ADE60199}" type="pres">
      <dgm:prSet presAssocID="{E865C661-B07A-49D4-B466-A76AC915E193}" presName="desTx" presStyleLbl="alignAccFollowNode1" presStyleIdx="5" presStyleCnt="6">
        <dgm:presLayoutVars/>
      </dgm:prSet>
      <dgm:spPr/>
    </dgm:pt>
  </dgm:ptLst>
  <dgm:cxnLst>
    <dgm:cxn modelId="{456F9700-E244-45D2-AD5A-574AC1F61CAE}" srcId="{DAE8B610-3A79-488D-A2C7-B40C4F89789D}" destId="{46CC6BEA-C33B-40B5-B3C9-EB884E347D75}" srcOrd="0" destOrd="0" parTransId="{8522C4EA-96DC-48FA-B921-69A80279BB8D}" sibTransId="{1537F450-A597-45A7-974E-0158FE6469A7}"/>
    <dgm:cxn modelId="{B45E3D09-D8B3-C143-86B7-62C59948198D}" type="presOf" srcId="{FFABA7CD-96C2-4541-BAD8-3E234A27E244}" destId="{59EE8B6D-174D-F84C-ADF5-78B98E40ECAC}" srcOrd="0" destOrd="0" presId="urn:microsoft.com/office/officeart/2016/7/layout/HorizontalActionList"/>
    <dgm:cxn modelId="{4F98770C-380D-2246-A9EF-1B79BE0AF946}" type="presOf" srcId="{E865C661-B07A-49D4-B466-A76AC915E193}" destId="{0060B5F7-5E2F-8243-BC47-39450BC08E5A}" srcOrd="0" destOrd="0" presId="urn:microsoft.com/office/officeart/2016/7/layout/HorizontalActionList"/>
    <dgm:cxn modelId="{AD47B610-E944-4DF7-9163-0E1B1ECE0FF8}" srcId="{B9C1D3D8-1D02-4504-9066-08710B339D3B}" destId="{B6B4E4CD-3B01-4CB3-88C6-D0821104ABC6}" srcOrd="0" destOrd="0" parTransId="{719B309E-BF27-43AB-B153-F289D0145E1E}" sibTransId="{38736E03-2CD1-42D4-9380-7A327D855EF9}"/>
    <dgm:cxn modelId="{DDF57514-B615-6541-8F58-B68B2E2C369A}" type="presOf" srcId="{28F81C21-1406-4E10-B2F4-BBDB2B036C19}" destId="{A65A0DD7-C39C-2C4C-8635-41A1D2E8A9E4}" srcOrd="0" destOrd="1" presId="urn:microsoft.com/office/officeart/2016/7/layout/HorizontalActionList"/>
    <dgm:cxn modelId="{CAEF5216-2605-3147-8C47-52F1157C6201}" type="presOf" srcId="{A99BCA19-9831-44BA-A658-EEBB11A4026C}" destId="{565EFA23-6C04-E448-AAD1-AA723DCF6FF2}" srcOrd="0" destOrd="0" presId="urn:microsoft.com/office/officeart/2016/7/layout/HorizontalActionList"/>
    <dgm:cxn modelId="{8C532C18-F235-41E4-BF88-10A0686B4B7A}" srcId="{A99BCA19-9831-44BA-A658-EEBB11A4026C}" destId="{8B24D2A5-8EBD-49D5-AA46-ABDB85B90F1A}" srcOrd="2" destOrd="0" parTransId="{F41F158C-32E9-45A8-9A6E-145262BF2167}" sibTransId="{190B8560-8940-410C-AACD-77F498C241A0}"/>
    <dgm:cxn modelId="{7EEDD924-D843-2B43-9883-16FE0AB502BA}" type="presOf" srcId="{7A6DF7F1-FD6A-4EB7-98B7-45A0FD39AB64}" destId="{CC74263D-18D5-F64B-992E-EFEA91063C57}" srcOrd="0" destOrd="0" presId="urn:microsoft.com/office/officeart/2016/7/layout/HorizontalActionList"/>
    <dgm:cxn modelId="{D38DDA2E-9076-D14E-8BB2-AEE4B2AF0472}" type="presOf" srcId="{B9C1D3D8-1D02-4504-9066-08710B339D3B}" destId="{A2E6AFB5-7EF2-9843-A7CB-8ECAB3E88B15}" srcOrd="0" destOrd="0" presId="urn:microsoft.com/office/officeart/2016/7/layout/HorizontalActionList"/>
    <dgm:cxn modelId="{3C477630-212B-4C2D-A368-504CF61B2533}" srcId="{8B24D2A5-8EBD-49D5-AA46-ABDB85B90F1A}" destId="{0F2301FF-48DC-4CC8-AA43-222C552CB862}" srcOrd="0" destOrd="0" parTransId="{05EB9863-134E-4061-8412-FB7AFA75EEB8}" sibTransId="{6267EF40-5CBC-446B-A28A-D1C55629A6EB}"/>
    <dgm:cxn modelId="{B41BCA30-A197-B24F-97A0-98E51522C651}" type="presOf" srcId="{DAE8B610-3A79-488D-A2C7-B40C4F89789D}" destId="{83C8AFBB-CB84-374C-80A8-47B9A7983C61}" srcOrd="0" destOrd="0" presId="urn:microsoft.com/office/officeart/2016/7/layout/HorizontalActionList"/>
    <dgm:cxn modelId="{44846C32-6BD2-4763-A364-107BF5DC72F1}" srcId="{A99BCA19-9831-44BA-A658-EEBB11A4026C}" destId="{72E6E5B3-264E-4E20-B051-26D09679539F}" srcOrd="0" destOrd="0" parTransId="{12E6CE6D-9808-4304-8A1C-FD08E95851B1}" sibTransId="{A801DE69-6B89-43FB-9923-231A3302F949}"/>
    <dgm:cxn modelId="{75CFDE3F-B36A-A646-8D81-B9B55A3893D9}" type="presOf" srcId="{72E6E5B3-264E-4E20-B051-26D09679539F}" destId="{26F0263B-C447-C440-AB5A-F97CF6B1A6C4}" srcOrd="0" destOrd="0" presId="urn:microsoft.com/office/officeart/2016/7/layout/HorizontalActionList"/>
    <dgm:cxn modelId="{0BFDBE48-572D-449A-AAFB-7C16B5B7C65F}" srcId="{A99BCA19-9831-44BA-A658-EEBB11A4026C}" destId="{E865C661-B07A-49D4-B466-A76AC915E193}" srcOrd="5" destOrd="0" parTransId="{04D34E24-DF8B-4F91-9F70-5FF05266DC7B}" sibTransId="{B0FAAF2F-37C5-4138-9D95-9172F2CA0E33}"/>
    <dgm:cxn modelId="{ACF02D69-D889-405D-8BBB-733350130A50}" srcId="{A99BCA19-9831-44BA-A658-EEBB11A4026C}" destId="{6D2E9AEB-8D05-4441-AB6A-8DBAA31800D6}" srcOrd="4" destOrd="0" parTransId="{6BD0E9A1-D1D7-4A78-A9D2-6DE7221305D6}" sibTransId="{DCA6F45A-BC44-4C6F-9745-466507548F17}"/>
    <dgm:cxn modelId="{3E6CC459-4CDF-A74C-BFEA-487231396B6A}" type="presOf" srcId="{46CC6BEA-C33B-40B5-B3C9-EB884E347D75}" destId="{83C8AFBB-CB84-374C-80A8-47B9A7983C61}" srcOrd="0" destOrd="1" presId="urn:microsoft.com/office/officeart/2016/7/layout/HorizontalActionList"/>
    <dgm:cxn modelId="{6A06517E-0705-40E8-AF49-BA1B32B4A66F}" srcId="{DAE8B610-3A79-488D-A2C7-B40C4F89789D}" destId="{D01CC7E9-0077-4A83-BD6F-79E892D86075}" srcOrd="1" destOrd="0" parTransId="{FEF4B1EE-DEFC-4C88-A533-60134BF43C4B}" sibTransId="{932906FB-5005-4FFB-B590-28117384332E}"/>
    <dgm:cxn modelId="{40AE7681-7E49-4C95-9DDD-C0D2361DFABD}" srcId="{A99BCA19-9831-44BA-A658-EEBB11A4026C}" destId="{7A6DF7F1-FD6A-4EB7-98B7-45A0FD39AB64}" srcOrd="3" destOrd="0" parTransId="{FB4718DB-7432-4630-8742-53259FE2DFD8}" sibTransId="{81E76831-9B8A-41A1-88DD-0E1D15D4F5A3}"/>
    <dgm:cxn modelId="{DB60A885-1FFE-9546-B181-7EEA5BDA0568}" type="presOf" srcId="{F0BC5F57-67F1-4299-B949-D000643CF3B0}" destId="{06F732B2-7AC0-4E4A-A34B-9ED0AF75BE82}" srcOrd="0" destOrd="1" presId="urn:microsoft.com/office/officeart/2016/7/layout/HorizontalActionList"/>
    <dgm:cxn modelId="{24090688-A44E-4A96-AB6C-A93A529CA1D4}" srcId="{72E6E5B3-264E-4E20-B051-26D09679539F}" destId="{0B7940CB-C167-45F0-9BFD-386AE40AB18B}" srcOrd="0" destOrd="0" parTransId="{D87FA6E6-383B-4F5A-956A-12EA072988C0}" sibTransId="{7F39FD5C-538C-4C06-A224-EB8594A9DE48}"/>
    <dgm:cxn modelId="{B6B6E78A-AC0E-5943-A176-3C2DD0ADD9B8}" type="presOf" srcId="{8B24D2A5-8EBD-49D5-AA46-ABDB85B90F1A}" destId="{F270FD5E-6B54-8F4F-9357-DF4207814E8E}" srcOrd="0" destOrd="0" presId="urn:microsoft.com/office/officeart/2016/7/layout/HorizontalActionList"/>
    <dgm:cxn modelId="{5EA8CE97-56E7-4CC3-AC7F-A88C50303694}" srcId="{A99BCA19-9831-44BA-A658-EEBB11A4026C}" destId="{B9C1D3D8-1D02-4504-9066-08710B339D3B}" srcOrd="1" destOrd="0" parTransId="{F88F7CAA-7E17-46AF-B293-40E584675DB6}" sibTransId="{1A69DB46-59F7-488D-8712-5C04AD64864D}"/>
    <dgm:cxn modelId="{122352A5-0389-6044-8C89-E11A8259E583}" type="presOf" srcId="{6D2E9AEB-8D05-4441-AB6A-8DBAA31800D6}" destId="{52865C7A-1438-A543-859F-3CF103BDB921}" srcOrd="0" destOrd="0" presId="urn:microsoft.com/office/officeart/2016/7/layout/HorizontalActionList"/>
    <dgm:cxn modelId="{AB4C50AD-C42E-724A-BC4A-0E057EC649D2}" type="presOf" srcId="{0F2301FF-48DC-4CC8-AA43-222C552CB862}" destId="{A65A0DD7-C39C-2C4C-8635-41A1D2E8A9E4}" srcOrd="0" destOrd="0" presId="urn:microsoft.com/office/officeart/2016/7/layout/HorizontalActionList"/>
    <dgm:cxn modelId="{A59170B1-E3FD-4FDE-B380-31B289BBEA2A}" srcId="{7A6DF7F1-FD6A-4EB7-98B7-45A0FD39AB64}" destId="{DAE8B610-3A79-488D-A2C7-B40C4F89789D}" srcOrd="0" destOrd="0" parTransId="{B878DDB1-5808-4514-ADB5-47998BAB2382}" sibTransId="{F564BEDD-2ABD-4CA5-8DFA-5F619499FEED}"/>
    <dgm:cxn modelId="{CC5EC1B5-431B-C44E-AD78-D2AAC7C102B8}" type="presOf" srcId="{617EA2FB-5477-4D36-8ABE-F15DD5EF4664}" destId="{AFC0A818-BED6-4747-AA35-3DB5ADE60199}" srcOrd="0" destOrd="0" presId="urn:microsoft.com/office/officeart/2016/7/layout/HorizontalActionList"/>
    <dgm:cxn modelId="{CA193DBA-133B-004C-9DC1-0E2C958B3809}" type="presOf" srcId="{0B7940CB-C167-45F0-9BFD-386AE40AB18B}" destId="{89E0483D-508F-884F-A919-8909D30F3F03}" srcOrd="0" destOrd="0" presId="urn:microsoft.com/office/officeart/2016/7/layout/HorizontalActionList"/>
    <dgm:cxn modelId="{4300AEC7-C288-4D4D-907D-83806BC41868}" srcId="{B6B4E4CD-3B01-4CB3-88C6-D0821104ABC6}" destId="{F0BC5F57-67F1-4299-B949-D000643CF3B0}" srcOrd="0" destOrd="0" parTransId="{C7AF74D6-0484-4CD8-BF2D-3436543CFF6A}" sibTransId="{3B844C61-29CD-4639-8A5A-107C45B039F2}"/>
    <dgm:cxn modelId="{DF85FCCC-459A-1C40-BDCF-CF94992EDE95}" type="presOf" srcId="{B6B4E4CD-3B01-4CB3-88C6-D0821104ABC6}" destId="{06F732B2-7AC0-4E4A-A34B-9ED0AF75BE82}" srcOrd="0" destOrd="0" presId="urn:microsoft.com/office/officeart/2016/7/layout/HorizontalActionList"/>
    <dgm:cxn modelId="{8EBBE1CF-C17B-434F-86FD-EA241D6531EE}" type="presOf" srcId="{D01CC7E9-0077-4A83-BD6F-79E892D86075}" destId="{83C8AFBB-CB84-374C-80A8-47B9A7983C61}" srcOrd="0" destOrd="2" presId="urn:microsoft.com/office/officeart/2016/7/layout/HorizontalActionList"/>
    <dgm:cxn modelId="{40B2D5D1-C19C-4051-B576-C14DB54066E2}" srcId="{0F2301FF-48DC-4CC8-AA43-222C552CB862}" destId="{28F81C21-1406-4E10-B2F4-BBDB2B036C19}" srcOrd="0" destOrd="0" parTransId="{D1EDFB7C-2B36-473D-A668-A6211D0DC25E}" sibTransId="{70CCB5C4-9AF9-4E86-9EBE-498D2516FA2F}"/>
    <dgm:cxn modelId="{14F2F6D4-E9FB-4C5F-8869-19D0027995D5}" srcId="{E865C661-B07A-49D4-B466-A76AC915E193}" destId="{617EA2FB-5477-4D36-8ABE-F15DD5EF4664}" srcOrd="0" destOrd="0" parTransId="{C37E5F9B-07F7-4D4E-B412-9A23E442B403}" sibTransId="{41328C3D-1106-4E34-9677-B6080FFC68D1}"/>
    <dgm:cxn modelId="{66CD54FE-1005-408E-A687-95281546B704}" srcId="{6D2E9AEB-8D05-4441-AB6A-8DBAA31800D6}" destId="{FFABA7CD-96C2-4541-BAD8-3E234A27E244}" srcOrd="0" destOrd="0" parTransId="{DBFE41D7-F4E0-4F8C-8B25-B2B2FB062155}" sibTransId="{2E05C46E-6BFC-49A9-BF9F-242FD33070AC}"/>
    <dgm:cxn modelId="{2E3243F0-27FB-1A49-ACCC-2C5B5C6B6958}" type="presParOf" srcId="{565EFA23-6C04-E448-AAD1-AA723DCF6FF2}" destId="{4623C862-B2FB-EC46-8F92-D378E8C646BB}" srcOrd="0" destOrd="0" presId="urn:microsoft.com/office/officeart/2016/7/layout/HorizontalActionList"/>
    <dgm:cxn modelId="{C372D201-81EF-3644-BBC0-1119136D39BA}" type="presParOf" srcId="{4623C862-B2FB-EC46-8F92-D378E8C646BB}" destId="{26F0263B-C447-C440-AB5A-F97CF6B1A6C4}" srcOrd="0" destOrd="0" presId="urn:microsoft.com/office/officeart/2016/7/layout/HorizontalActionList"/>
    <dgm:cxn modelId="{13E3347C-E9A1-DF42-80D2-7A047DA5DDF1}" type="presParOf" srcId="{4623C862-B2FB-EC46-8F92-D378E8C646BB}" destId="{89E0483D-508F-884F-A919-8909D30F3F03}" srcOrd="1" destOrd="0" presId="urn:microsoft.com/office/officeart/2016/7/layout/HorizontalActionList"/>
    <dgm:cxn modelId="{624BD807-D647-5A46-AB65-365A3CB9519E}" type="presParOf" srcId="{565EFA23-6C04-E448-AAD1-AA723DCF6FF2}" destId="{C4CD0546-6E76-C347-824E-C9819366F204}" srcOrd="1" destOrd="0" presId="urn:microsoft.com/office/officeart/2016/7/layout/HorizontalActionList"/>
    <dgm:cxn modelId="{A7DD76A7-D3FD-4047-AA77-95F35FAC34ED}" type="presParOf" srcId="{565EFA23-6C04-E448-AAD1-AA723DCF6FF2}" destId="{F126DA76-1404-6344-B3A5-1FCB1AE53300}" srcOrd="2" destOrd="0" presId="urn:microsoft.com/office/officeart/2016/7/layout/HorizontalActionList"/>
    <dgm:cxn modelId="{863C409E-C23B-A54B-BFE4-CB64C87DD319}" type="presParOf" srcId="{F126DA76-1404-6344-B3A5-1FCB1AE53300}" destId="{A2E6AFB5-7EF2-9843-A7CB-8ECAB3E88B15}" srcOrd="0" destOrd="0" presId="urn:microsoft.com/office/officeart/2016/7/layout/HorizontalActionList"/>
    <dgm:cxn modelId="{EF06AA8D-C27D-2F4C-9532-EA36AC4AB4FD}" type="presParOf" srcId="{F126DA76-1404-6344-B3A5-1FCB1AE53300}" destId="{06F732B2-7AC0-4E4A-A34B-9ED0AF75BE82}" srcOrd="1" destOrd="0" presId="urn:microsoft.com/office/officeart/2016/7/layout/HorizontalActionList"/>
    <dgm:cxn modelId="{E02D31A8-CE2C-0046-AAA9-D3BC3F418408}" type="presParOf" srcId="{565EFA23-6C04-E448-AAD1-AA723DCF6FF2}" destId="{B1047A1B-B840-334F-B150-6A02A75AD222}" srcOrd="3" destOrd="0" presId="urn:microsoft.com/office/officeart/2016/7/layout/HorizontalActionList"/>
    <dgm:cxn modelId="{63542940-4836-C748-B691-240A88D12E3E}" type="presParOf" srcId="{565EFA23-6C04-E448-AAD1-AA723DCF6FF2}" destId="{C2D7562B-B737-9742-98AD-51136ED71B41}" srcOrd="4" destOrd="0" presId="urn:microsoft.com/office/officeart/2016/7/layout/HorizontalActionList"/>
    <dgm:cxn modelId="{8BDF0D62-FA2D-A24C-9FDE-3FF0A23F34DB}" type="presParOf" srcId="{C2D7562B-B737-9742-98AD-51136ED71B41}" destId="{F270FD5E-6B54-8F4F-9357-DF4207814E8E}" srcOrd="0" destOrd="0" presId="urn:microsoft.com/office/officeart/2016/7/layout/HorizontalActionList"/>
    <dgm:cxn modelId="{DCB156BB-60DD-B84C-B75B-C0B2BBD37657}" type="presParOf" srcId="{C2D7562B-B737-9742-98AD-51136ED71B41}" destId="{A65A0DD7-C39C-2C4C-8635-41A1D2E8A9E4}" srcOrd="1" destOrd="0" presId="urn:microsoft.com/office/officeart/2016/7/layout/HorizontalActionList"/>
    <dgm:cxn modelId="{F907893B-2549-8549-92DE-665B1261E4DF}" type="presParOf" srcId="{565EFA23-6C04-E448-AAD1-AA723DCF6FF2}" destId="{0316BC70-2EDF-1C45-9ACB-38B415BDFAC2}" srcOrd="5" destOrd="0" presId="urn:microsoft.com/office/officeart/2016/7/layout/HorizontalActionList"/>
    <dgm:cxn modelId="{782D2F45-3EE4-5940-93BB-62D4452063DA}" type="presParOf" srcId="{565EFA23-6C04-E448-AAD1-AA723DCF6FF2}" destId="{8A507771-44FD-944C-A69B-8EADE9CAE36F}" srcOrd="6" destOrd="0" presId="urn:microsoft.com/office/officeart/2016/7/layout/HorizontalActionList"/>
    <dgm:cxn modelId="{4D5CF5F9-44CB-C94A-9079-5008BE16086A}" type="presParOf" srcId="{8A507771-44FD-944C-A69B-8EADE9CAE36F}" destId="{CC74263D-18D5-F64B-992E-EFEA91063C57}" srcOrd="0" destOrd="0" presId="urn:microsoft.com/office/officeart/2016/7/layout/HorizontalActionList"/>
    <dgm:cxn modelId="{4E0B2A7B-87F7-6445-917B-F046AA4CF846}" type="presParOf" srcId="{8A507771-44FD-944C-A69B-8EADE9CAE36F}" destId="{83C8AFBB-CB84-374C-80A8-47B9A7983C61}" srcOrd="1" destOrd="0" presId="urn:microsoft.com/office/officeart/2016/7/layout/HorizontalActionList"/>
    <dgm:cxn modelId="{9BC8CD7F-16C8-2B4B-9075-ED9491DCC091}" type="presParOf" srcId="{565EFA23-6C04-E448-AAD1-AA723DCF6FF2}" destId="{CEFBCB86-FBAA-ED4C-9A1E-06D46D78FEE7}" srcOrd="7" destOrd="0" presId="urn:microsoft.com/office/officeart/2016/7/layout/HorizontalActionList"/>
    <dgm:cxn modelId="{E67A1E71-097F-FC45-9A9D-77D05837D102}" type="presParOf" srcId="{565EFA23-6C04-E448-AAD1-AA723DCF6FF2}" destId="{6FB0257D-8C6C-8E49-9977-2AABFE2DC0B8}" srcOrd="8" destOrd="0" presId="urn:microsoft.com/office/officeart/2016/7/layout/HorizontalActionList"/>
    <dgm:cxn modelId="{072D12D3-064E-CB41-9B00-4EF4DF8B2790}" type="presParOf" srcId="{6FB0257D-8C6C-8E49-9977-2AABFE2DC0B8}" destId="{52865C7A-1438-A543-859F-3CF103BDB921}" srcOrd="0" destOrd="0" presId="urn:microsoft.com/office/officeart/2016/7/layout/HorizontalActionList"/>
    <dgm:cxn modelId="{CAC2294A-5D3E-C640-8F4D-D429EFEA0C58}" type="presParOf" srcId="{6FB0257D-8C6C-8E49-9977-2AABFE2DC0B8}" destId="{59EE8B6D-174D-F84C-ADF5-78B98E40ECAC}" srcOrd="1" destOrd="0" presId="urn:microsoft.com/office/officeart/2016/7/layout/HorizontalActionList"/>
    <dgm:cxn modelId="{0596FBDA-22D0-8F4E-A94D-1145183EDA76}" type="presParOf" srcId="{565EFA23-6C04-E448-AAD1-AA723DCF6FF2}" destId="{2F7FD2E8-9FA4-824C-8841-82B1CF017916}" srcOrd="9" destOrd="0" presId="urn:microsoft.com/office/officeart/2016/7/layout/HorizontalActionList"/>
    <dgm:cxn modelId="{6AFD00F3-D465-0D43-85BB-75F53C028E16}" type="presParOf" srcId="{565EFA23-6C04-E448-AAD1-AA723DCF6FF2}" destId="{C091E323-3625-0140-B55D-0A2F332C15C4}" srcOrd="10" destOrd="0" presId="urn:microsoft.com/office/officeart/2016/7/layout/HorizontalActionList"/>
    <dgm:cxn modelId="{2FEA15C3-DD79-9442-A9EA-FBA51FA9F989}" type="presParOf" srcId="{C091E323-3625-0140-B55D-0A2F332C15C4}" destId="{0060B5F7-5E2F-8243-BC47-39450BC08E5A}" srcOrd="0" destOrd="0" presId="urn:microsoft.com/office/officeart/2016/7/layout/HorizontalActionList"/>
    <dgm:cxn modelId="{D5A717FB-29C0-4F42-97B0-2EDA7B3476D7}" type="presParOf" srcId="{C091E323-3625-0140-B55D-0A2F332C15C4}" destId="{AFC0A818-BED6-4747-AA35-3DB5ADE60199}" srcOrd="1" destOrd="0" presId="urn:microsoft.com/office/officeart/2016/7/layout/Horizontal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F0263B-C447-C440-AB5A-F97CF6B1A6C4}">
      <dsp:nvSpPr>
        <dsp:cNvPr id="0" name=""/>
        <dsp:cNvSpPr/>
      </dsp:nvSpPr>
      <dsp:spPr>
        <a:xfrm>
          <a:off x="11831" y="199816"/>
          <a:ext cx="1188931" cy="356679"/>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952" tIns="93952" rIns="93952" bIns="93952" numCol="1" spcCol="1270" anchor="ctr" anchorCtr="0">
          <a:noAutofit/>
        </a:bodyPr>
        <a:lstStyle/>
        <a:p>
          <a:pPr marL="0" lvl="0" indent="0" algn="ctr" defTabSz="622300">
            <a:lnSpc>
              <a:spcPct val="90000"/>
            </a:lnSpc>
            <a:spcBef>
              <a:spcPct val="0"/>
            </a:spcBef>
            <a:spcAft>
              <a:spcPct val="35000"/>
            </a:spcAft>
            <a:buNone/>
          </a:pPr>
          <a:r>
            <a:rPr lang="en-US" sz="1400" kern="1200" dirty="0"/>
            <a:t>Trusted Resource</a:t>
          </a:r>
        </a:p>
      </dsp:txBody>
      <dsp:txXfrm>
        <a:off x="11831" y="199816"/>
        <a:ext cx="1188931" cy="356679"/>
      </dsp:txXfrm>
    </dsp:sp>
    <dsp:sp modelId="{89E0483D-508F-884F-A919-8909D30F3F03}">
      <dsp:nvSpPr>
        <dsp:cNvPr id="0" name=""/>
        <dsp:cNvSpPr/>
      </dsp:nvSpPr>
      <dsp:spPr>
        <a:xfrm>
          <a:off x="11831" y="556496"/>
          <a:ext cx="1188931" cy="1574497"/>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440" tIns="117440" rIns="117440" bIns="117440" numCol="1" spcCol="1270" anchor="t" anchorCtr="0">
          <a:noAutofit/>
        </a:bodyPr>
        <a:lstStyle/>
        <a:p>
          <a:pPr marL="0" lvl="0" indent="0" algn="l" defTabSz="488950">
            <a:lnSpc>
              <a:spcPct val="90000"/>
            </a:lnSpc>
            <a:spcBef>
              <a:spcPct val="0"/>
            </a:spcBef>
            <a:spcAft>
              <a:spcPct val="35000"/>
            </a:spcAft>
            <a:buNone/>
          </a:pPr>
          <a:r>
            <a:rPr lang="en-US" sz="1100" kern="1200"/>
            <a:t>Have trusted school source get on phone with family</a:t>
          </a:r>
        </a:p>
      </dsp:txBody>
      <dsp:txXfrm>
        <a:off x="11831" y="556496"/>
        <a:ext cx="1188931" cy="1574497"/>
      </dsp:txXfrm>
    </dsp:sp>
    <dsp:sp modelId="{A2E6AFB5-7EF2-9843-A7CB-8ECAB3E88B15}">
      <dsp:nvSpPr>
        <dsp:cNvPr id="0" name=""/>
        <dsp:cNvSpPr/>
      </dsp:nvSpPr>
      <dsp:spPr>
        <a:xfrm>
          <a:off x="1308552" y="199816"/>
          <a:ext cx="1188931" cy="356679"/>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952" tIns="93952" rIns="93952" bIns="93952" numCol="1" spcCol="1270" anchor="ctr" anchorCtr="0">
          <a:noAutofit/>
        </a:bodyPr>
        <a:lstStyle/>
        <a:p>
          <a:pPr marL="0" lvl="0" indent="0" algn="ctr" defTabSz="622300">
            <a:lnSpc>
              <a:spcPct val="90000"/>
            </a:lnSpc>
            <a:spcBef>
              <a:spcPct val="0"/>
            </a:spcBef>
            <a:spcAft>
              <a:spcPct val="35000"/>
            </a:spcAft>
            <a:buNone/>
          </a:pPr>
          <a:r>
            <a:rPr lang="en-US" sz="1400" kern="1200" dirty="0"/>
            <a:t>Negative Reinforcer</a:t>
          </a:r>
        </a:p>
      </dsp:txBody>
      <dsp:txXfrm>
        <a:off x="1308552" y="199816"/>
        <a:ext cx="1188931" cy="356679"/>
      </dsp:txXfrm>
    </dsp:sp>
    <dsp:sp modelId="{06F732B2-7AC0-4E4A-A34B-9ED0AF75BE82}">
      <dsp:nvSpPr>
        <dsp:cNvPr id="0" name=""/>
        <dsp:cNvSpPr/>
      </dsp:nvSpPr>
      <dsp:spPr>
        <a:xfrm>
          <a:off x="1308552" y="556496"/>
          <a:ext cx="1188931" cy="1574497"/>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440" tIns="117440" rIns="117440" bIns="117440" numCol="1" spcCol="1270" anchor="t" anchorCtr="0">
          <a:noAutofit/>
        </a:bodyPr>
        <a:lstStyle/>
        <a:p>
          <a:pPr marL="0" lvl="0" indent="0" algn="l" defTabSz="488950">
            <a:lnSpc>
              <a:spcPct val="90000"/>
            </a:lnSpc>
            <a:spcBef>
              <a:spcPct val="0"/>
            </a:spcBef>
            <a:spcAft>
              <a:spcPct val="35000"/>
            </a:spcAft>
            <a:buNone/>
          </a:pPr>
          <a:r>
            <a:rPr lang="en-US" sz="1100" kern="1200"/>
            <a:t>Find out about negative reinforcers:</a:t>
          </a:r>
        </a:p>
        <a:p>
          <a:pPr marL="57150" lvl="1" indent="-57150" algn="l" defTabSz="400050">
            <a:lnSpc>
              <a:spcPct val="90000"/>
            </a:lnSpc>
            <a:spcBef>
              <a:spcPct val="0"/>
            </a:spcBef>
            <a:spcAft>
              <a:spcPct val="15000"/>
            </a:spcAft>
            <a:buChar char="•"/>
          </a:pPr>
          <a:r>
            <a:rPr lang="en-US" sz="900" kern="1200"/>
            <a:t>What makes school difficult? Get teacher and parent opinions as well</a:t>
          </a:r>
        </a:p>
      </dsp:txBody>
      <dsp:txXfrm>
        <a:off x="1308552" y="556496"/>
        <a:ext cx="1188931" cy="1574497"/>
      </dsp:txXfrm>
    </dsp:sp>
    <dsp:sp modelId="{F270FD5E-6B54-8F4F-9357-DF4207814E8E}">
      <dsp:nvSpPr>
        <dsp:cNvPr id="0" name=""/>
        <dsp:cNvSpPr/>
      </dsp:nvSpPr>
      <dsp:spPr>
        <a:xfrm>
          <a:off x="2605273" y="199816"/>
          <a:ext cx="1188931" cy="356679"/>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952" tIns="93952" rIns="93952" bIns="93952" numCol="1" spcCol="1270" anchor="ctr" anchorCtr="0">
          <a:noAutofit/>
        </a:bodyPr>
        <a:lstStyle/>
        <a:p>
          <a:pPr marL="0" lvl="0" indent="0" algn="ctr" defTabSz="622300">
            <a:lnSpc>
              <a:spcPct val="90000"/>
            </a:lnSpc>
            <a:spcBef>
              <a:spcPct val="0"/>
            </a:spcBef>
            <a:spcAft>
              <a:spcPct val="35000"/>
            </a:spcAft>
            <a:buNone/>
          </a:pPr>
          <a:r>
            <a:rPr lang="en-US" sz="1400" kern="1200" dirty="0"/>
            <a:t>Positive Reinforcers</a:t>
          </a:r>
        </a:p>
      </dsp:txBody>
      <dsp:txXfrm>
        <a:off x="2605273" y="199816"/>
        <a:ext cx="1188931" cy="356679"/>
      </dsp:txXfrm>
    </dsp:sp>
    <dsp:sp modelId="{A65A0DD7-C39C-2C4C-8635-41A1D2E8A9E4}">
      <dsp:nvSpPr>
        <dsp:cNvPr id="0" name=""/>
        <dsp:cNvSpPr/>
      </dsp:nvSpPr>
      <dsp:spPr>
        <a:xfrm>
          <a:off x="2605273" y="556496"/>
          <a:ext cx="1188931" cy="1574497"/>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440" tIns="117440" rIns="117440" bIns="117440" numCol="1" spcCol="1270" anchor="t" anchorCtr="0">
          <a:noAutofit/>
        </a:bodyPr>
        <a:lstStyle/>
        <a:p>
          <a:pPr marL="0" lvl="0" indent="0" algn="l" defTabSz="488950">
            <a:lnSpc>
              <a:spcPct val="90000"/>
            </a:lnSpc>
            <a:spcBef>
              <a:spcPct val="0"/>
            </a:spcBef>
            <a:spcAft>
              <a:spcPct val="35000"/>
            </a:spcAft>
            <a:buNone/>
          </a:pPr>
          <a:r>
            <a:rPr lang="en-US" sz="1100" kern="1200"/>
            <a:t>Find out about positive reinforcers</a:t>
          </a:r>
        </a:p>
        <a:p>
          <a:pPr marL="57150" lvl="1" indent="-57150" algn="l" defTabSz="400050">
            <a:lnSpc>
              <a:spcPct val="90000"/>
            </a:lnSpc>
            <a:spcBef>
              <a:spcPct val="0"/>
            </a:spcBef>
            <a:spcAft>
              <a:spcPct val="15000"/>
            </a:spcAft>
            <a:buChar char="•"/>
          </a:pPr>
          <a:r>
            <a:rPr lang="en-US" sz="900" kern="1200"/>
            <a:t>What do they like about being home?  Sleep in.  Lots of screen time.  No stress. No social pressure. Extra attention</a:t>
          </a:r>
        </a:p>
      </dsp:txBody>
      <dsp:txXfrm>
        <a:off x="2605273" y="556496"/>
        <a:ext cx="1188931" cy="1574497"/>
      </dsp:txXfrm>
    </dsp:sp>
    <dsp:sp modelId="{CC74263D-18D5-F64B-992E-EFEA91063C57}">
      <dsp:nvSpPr>
        <dsp:cNvPr id="0" name=""/>
        <dsp:cNvSpPr/>
      </dsp:nvSpPr>
      <dsp:spPr>
        <a:xfrm>
          <a:off x="3901994" y="199816"/>
          <a:ext cx="1188931" cy="356679"/>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952" tIns="93952" rIns="93952" bIns="93952" numCol="1" spcCol="1270" anchor="ctr" anchorCtr="0">
          <a:noAutofit/>
        </a:bodyPr>
        <a:lstStyle/>
        <a:p>
          <a:pPr marL="0" lvl="0" indent="0" algn="ctr" defTabSz="444500">
            <a:lnSpc>
              <a:spcPct val="90000"/>
            </a:lnSpc>
            <a:spcBef>
              <a:spcPct val="0"/>
            </a:spcBef>
            <a:spcAft>
              <a:spcPct val="35000"/>
            </a:spcAft>
            <a:buNone/>
          </a:pPr>
          <a:r>
            <a:rPr lang="en-US" sz="1000" kern="1200" dirty="0"/>
            <a:t>Make Home Less Comfortable</a:t>
          </a:r>
        </a:p>
      </dsp:txBody>
      <dsp:txXfrm>
        <a:off x="3901994" y="199816"/>
        <a:ext cx="1188931" cy="356679"/>
      </dsp:txXfrm>
    </dsp:sp>
    <dsp:sp modelId="{83C8AFBB-CB84-374C-80A8-47B9A7983C61}">
      <dsp:nvSpPr>
        <dsp:cNvPr id="0" name=""/>
        <dsp:cNvSpPr/>
      </dsp:nvSpPr>
      <dsp:spPr>
        <a:xfrm>
          <a:off x="3901994" y="556496"/>
          <a:ext cx="1188931" cy="1574497"/>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440" tIns="117440" rIns="117440" bIns="117440" numCol="1" spcCol="1270" anchor="t" anchorCtr="0">
          <a:noAutofit/>
        </a:bodyPr>
        <a:lstStyle/>
        <a:p>
          <a:pPr marL="0" lvl="0" indent="0" algn="l" defTabSz="488950">
            <a:lnSpc>
              <a:spcPct val="90000"/>
            </a:lnSpc>
            <a:spcBef>
              <a:spcPct val="0"/>
            </a:spcBef>
            <a:spcAft>
              <a:spcPct val="35000"/>
            </a:spcAft>
            <a:buNone/>
          </a:pPr>
          <a:endParaRPr lang="en-US" sz="1100" kern="1200" dirty="0"/>
        </a:p>
        <a:p>
          <a:pPr marL="57150" lvl="1" indent="-57150" algn="l" defTabSz="400050">
            <a:lnSpc>
              <a:spcPct val="90000"/>
            </a:lnSpc>
            <a:spcBef>
              <a:spcPct val="0"/>
            </a:spcBef>
            <a:spcAft>
              <a:spcPct val="15000"/>
            </a:spcAft>
            <a:buChar char="•"/>
          </a:pPr>
          <a:r>
            <a:rPr lang="en-US" sz="900" kern="1200"/>
            <a:t>Remove positive reinforcers</a:t>
          </a:r>
        </a:p>
        <a:p>
          <a:pPr marL="57150" lvl="1" indent="-57150" algn="l" defTabSz="400050">
            <a:lnSpc>
              <a:spcPct val="90000"/>
            </a:lnSpc>
            <a:spcBef>
              <a:spcPct val="0"/>
            </a:spcBef>
            <a:spcAft>
              <a:spcPct val="15000"/>
            </a:spcAft>
            <a:buChar char="•"/>
          </a:pPr>
          <a:r>
            <a:rPr lang="en-US" sz="900" kern="1200"/>
            <a:t>Usually screens, internet access</a:t>
          </a:r>
        </a:p>
      </dsp:txBody>
      <dsp:txXfrm>
        <a:off x="3901994" y="556496"/>
        <a:ext cx="1188931" cy="1574497"/>
      </dsp:txXfrm>
    </dsp:sp>
    <dsp:sp modelId="{52865C7A-1438-A543-859F-3CF103BDB921}">
      <dsp:nvSpPr>
        <dsp:cNvPr id="0" name=""/>
        <dsp:cNvSpPr/>
      </dsp:nvSpPr>
      <dsp:spPr>
        <a:xfrm>
          <a:off x="5198715" y="199816"/>
          <a:ext cx="1188931" cy="356679"/>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952" tIns="93952" rIns="93952" bIns="93952" numCol="1" spcCol="1270" anchor="ctr" anchorCtr="0">
          <a:noAutofit/>
        </a:bodyPr>
        <a:lstStyle/>
        <a:p>
          <a:pPr marL="0" lvl="0" indent="0" algn="ctr" defTabSz="622300">
            <a:lnSpc>
              <a:spcPct val="90000"/>
            </a:lnSpc>
            <a:spcBef>
              <a:spcPct val="0"/>
            </a:spcBef>
            <a:spcAft>
              <a:spcPct val="35000"/>
            </a:spcAft>
            <a:buNone/>
          </a:pPr>
          <a:r>
            <a:rPr lang="en-US" sz="1400" kern="1200" dirty="0"/>
            <a:t>Re-entry</a:t>
          </a:r>
        </a:p>
      </dsp:txBody>
      <dsp:txXfrm>
        <a:off x="5198715" y="199816"/>
        <a:ext cx="1188931" cy="356679"/>
      </dsp:txXfrm>
    </dsp:sp>
    <dsp:sp modelId="{59EE8B6D-174D-F84C-ADF5-78B98E40ECAC}">
      <dsp:nvSpPr>
        <dsp:cNvPr id="0" name=""/>
        <dsp:cNvSpPr/>
      </dsp:nvSpPr>
      <dsp:spPr>
        <a:xfrm>
          <a:off x="5198715" y="556496"/>
          <a:ext cx="1188931" cy="1574497"/>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440" tIns="117440" rIns="117440" bIns="117440" numCol="1" spcCol="1270" anchor="t" anchorCtr="0">
          <a:noAutofit/>
        </a:bodyPr>
        <a:lstStyle/>
        <a:p>
          <a:pPr marL="0" lvl="0" indent="0" algn="l" defTabSz="488950">
            <a:lnSpc>
              <a:spcPct val="90000"/>
            </a:lnSpc>
            <a:spcBef>
              <a:spcPct val="0"/>
            </a:spcBef>
            <a:spcAft>
              <a:spcPct val="35000"/>
            </a:spcAft>
            <a:buNone/>
          </a:pPr>
          <a:r>
            <a:rPr lang="en-US" sz="1100" kern="1200"/>
            <a:t>Make a plan for gradual Re-entry</a:t>
          </a:r>
        </a:p>
      </dsp:txBody>
      <dsp:txXfrm>
        <a:off x="5198715" y="556496"/>
        <a:ext cx="1188931" cy="1574497"/>
      </dsp:txXfrm>
    </dsp:sp>
    <dsp:sp modelId="{0060B5F7-5E2F-8243-BC47-39450BC08E5A}">
      <dsp:nvSpPr>
        <dsp:cNvPr id="0" name=""/>
        <dsp:cNvSpPr/>
      </dsp:nvSpPr>
      <dsp:spPr>
        <a:xfrm>
          <a:off x="6495436" y="199816"/>
          <a:ext cx="1188931" cy="356679"/>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952" tIns="93952" rIns="93952" bIns="93952" numCol="1" spcCol="1270" anchor="ctr" anchorCtr="0">
          <a:noAutofit/>
        </a:bodyPr>
        <a:lstStyle/>
        <a:p>
          <a:pPr marL="0" lvl="0" indent="0" algn="ctr" defTabSz="622300">
            <a:lnSpc>
              <a:spcPct val="90000"/>
            </a:lnSpc>
            <a:spcBef>
              <a:spcPct val="0"/>
            </a:spcBef>
            <a:spcAft>
              <a:spcPct val="35000"/>
            </a:spcAft>
            <a:buNone/>
          </a:pPr>
          <a:r>
            <a:rPr lang="en-US" sz="1400" kern="1200" dirty="0"/>
            <a:t>Success</a:t>
          </a:r>
        </a:p>
      </dsp:txBody>
      <dsp:txXfrm>
        <a:off x="6495436" y="199816"/>
        <a:ext cx="1188931" cy="356679"/>
      </dsp:txXfrm>
    </dsp:sp>
    <dsp:sp modelId="{AFC0A818-BED6-4747-AA35-3DB5ADE60199}">
      <dsp:nvSpPr>
        <dsp:cNvPr id="0" name=""/>
        <dsp:cNvSpPr/>
      </dsp:nvSpPr>
      <dsp:spPr>
        <a:xfrm>
          <a:off x="6495436" y="556496"/>
          <a:ext cx="1188931" cy="1574497"/>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440" tIns="117440" rIns="117440" bIns="117440" numCol="1" spcCol="1270" anchor="t" anchorCtr="0">
          <a:noAutofit/>
        </a:bodyPr>
        <a:lstStyle/>
        <a:p>
          <a:pPr marL="0" lvl="0" indent="0" algn="l" defTabSz="488950">
            <a:lnSpc>
              <a:spcPct val="90000"/>
            </a:lnSpc>
            <a:spcBef>
              <a:spcPct val="0"/>
            </a:spcBef>
            <a:spcAft>
              <a:spcPct val="35000"/>
            </a:spcAft>
            <a:buNone/>
          </a:pPr>
          <a:r>
            <a:rPr lang="en-US" sz="1100" kern="1200"/>
            <a:t>Create positive Reinforcers at school</a:t>
          </a:r>
        </a:p>
      </dsp:txBody>
      <dsp:txXfrm>
        <a:off x="6495436" y="556496"/>
        <a:ext cx="1188931" cy="1574497"/>
      </dsp:txXfrm>
    </dsp:sp>
  </dsp:spTree>
</dsp:drawing>
</file>

<file path=ppt/diagrams/layout1.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C5276045-2B7B-421A-9D99-71573CD26918}" type="slidenum">
              <a:rPr lang="en-US" smtClean="0"/>
              <a:pPr/>
              <a:t>‹#›</a:t>
            </a:fld>
            <a:endParaRPr lang="en-US" dirty="0"/>
          </a:p>
        </p:txBody>
      </p:sp>
    </p:spTree>
    <p:extLst>
      <p:ext uri="{BB962C8B-B14F-4D97-AF65-F5344CB8AC3E}">
        <p14:creationId xmlns:p14="http://schemas.microsoft.com/office/powerpoint/2010/main" val="36007873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D229C8B-008A-4D92-8600-BA50D2534750}" type="datetimeFigureOut">
              <a:rPr lang="en-US" smtClean="0"/>
              <a:pPr/>
              <a:t>8/10/2026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D1E081D1-5AC6-45A6-A2C9-0AC99151DA75}" type="slidenum">
              <a:rPr lang="en-US" smtClean="0"/>
              <a:pPr/>
              <a:t>‹#›</a:t>
            </a:fld>
            <a:endParaRPr lang="en-US" dirty="0"/>
          </a:p>
        </p:txBody>
      </p:sp>
    </p:spTree>
    <p:extLst>
      <p:ext uri="{BB962C8B-B14F-4D97-AF65-F5344CB8AC3E}">
        <p14:creationId xmlns:p14="http://schemas.microsoft.com/office/powerpoint/2010/main" val="1144735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04875" rtl="0" eaLnBrk="1" fontAlgn="base" latinLnBrk="0" hangingPunct="1">
              <a:lnSpc>
                <a:spcPct val="100000"/>
              </a:lnSpc>
              <a:spcBef>
                <a:spcPct val="0"/>
              </a:spcBef>
              <a:spcAft>
                <a:spcPct val="0"/>
              </a:spcAft>
              <a:buClrTx/>
              <a:buSzTx/>
              <a:buFontTx/>
              <a:buNone/>
              <a:tabLst/>
              <a:defRPr/>
            </a:pPr>
            <a:fld id="{BFC1D03A-39B6-4B04-9980-D9FF336A46A8}"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04875"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55719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04875" rtl="0" eaLnBrk="1" fontAlgn="base" latinLnBrk="0" hangingPunct="1">
              <a:lnSpc>
                <a:spcPct val="100000"/>
              </a:lnSpc>
              <a:spcBef>
                <a:spcPct val="0"/>
              </a:spcBef>
              <a:spcAft>
                <a:spcPct val="0"/>
              </a:spcAft>
              <a:buClrTx/>
              <a:buSzTx/>
              <a:buFontTx/>
              <a:buNone/>
              <a:tabLst/>
              <a:defRPr/>
            </a:pPr>
            <a:fld id="{8A4A540A-BDEE-405A-B83A-EF94C02AE719}"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04875"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836579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2ce537cd426_0_8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2ce537cd426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6"/>
        <p:cNvGrpSpPr/>
        <p:nvPr/>
      </p:nvGrpSpPr>
      <p:grpSpPr>
        <a:xfrm>
          <a:off x="0" y="0"/>
          <a:ext cx="0" cy="0"/>
          <a:chOff x="0" y="0"/>
          <a:chExt cx="0" cy="0"/>
        </a:xfrm>
      </p:grpSpPr>
      <p:sp>
        <p:nvSpPr>
          <p:cNvPr id="1127" name="Google Shape;1127;p115:notes"/>
          <p:cNvSpPr txBox="1">
            <a:spLocks noGrp="1"/>
          </p:cNvSpPr>
          <p:nvPr>
            <p:ph type="body" idx="1"/>
          </p:nvPr>
        </p:nvSpPr>
        <p:spPr>
          <a:xfrm>
            <a:off x="929640" y="3329940"/>
            <a:ext cx="7437120" cy="31546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128" name="Google Shape;1128;p115:notes"/>
          <p:cNvSpPr>
            <a:spLocks noGrp="1" noRot="1" noChangeAspect="1"/>
          </p:cNvSpPr>
          <p:nvPr>
            <p:ph type="sldImg" idx="2"/>
          </p:nvPr>
        </p:nvSpPr>
        <p:spPr>
          <a:xfrm>
            <a:off x="2895600" y="525463"/>
            <a:ext cx="3505200" cy="2628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234F7-0A86-64FE-D3C8-690797DEEB59}"/>
            </a:ext>
          </a:extLst>
        </p:cNvPr>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721FAEC6-5387-D4B6-2DE1-6E923BF36C6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2F79B4EC-87DA-D346-BB07-4BFB2E06D1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altLang="en-US" u="sng" dirty="0"/>
              <a:t>Cheng v. Rodas</a:t>
            </a:r>
          </a:p>
          <a:p>
            <a:r>
              <a:rPr lang="en-US" altLang="en-US" dirty="0"/>
              <a:t>School Ethics Commission</a:t>
            </a:r>
          </a:p>
          <a:p>
            <a:r>
              <a:rPr lang="en-US" altLang="en-US" dirty="0"/>
              <a:t>Decided:	Sept. 23, 2015</a:t>
            </a:r>
          </a:p>
          <a:p>
            <a:endParaRPr lang="en-US" altLang="en-US" dirty="0"/>
          </a:p>
          <a:p>
            <a:r>
              <a:rPr lang="en-US" altLang="en-US" u="sng" dirty="0"/>
              <a:t>Issue</a:t>
            </a:r>
            <a:r>
              <a:rPr lang="en-US" altLang="en-US" dirty="0"/>
              <a:t> – Whether board president has unilateral authority to issue a </a:t>
            </a:r>
            <a:r>
              <a:rPr lang="en-US" altLang="en-US" u="sng" dirty="0"/>
              <a:t>Rice</a:t>
            </a:r>
            <a:r>
              <a:rPr lang="en-US" altLang="en-US" dirty="0"/>
              <a:t> notice to the B/A.</a:t>
            </a:r>
          </a:p>
          <a:p>
            <a:endParaRPr lang="en-US" altLang="en-US" dirty="0"/>
          </a:p>
          <a:p>
            <a:r>
              <a:rPr lang="en-US" altLang="en-US" u="sng" dirty="0"/>
              <a:t>Facts</a:t>
            </a:r>
            <a:r>
              <a:rPr lang="en-US" altLang="en-US" dirty="0"/>
              <a:t> – </a:t>
            </a:r>
          </a:p>
          <a:p>
            <a:r>
              <a:rPr lang="en-US" altLang="en-US" dirty="0"/>
              <a:t>After consulting with the board attorney, board president issued </a:t>
            </a:r>
            <a:r>
              <a:rPr lang="en-US" altLang="en-US" u="sng" dirty="0"/>
              <a:t>Rice</a:t>
            </a:r>
            <a:r>
              <a:rPr lang="en-US" altLang="en-US" dirty="0"/>
              <a:t> notice to B/A.</a:t>
            </a:r>
          </a:p>
          <a:p>
            <a:r>
              <a:rPr lang="en-US" altLang="en-US" dirty="0"/>
              <a:t>Board attorney advised that such authority derived from </a:t>
            </a:r>
            <a:r>
              <a:rPr lang="en-US" altLang="en-US" u="sng" dirty="0"/>
              <a:t>Persi v Woska</a:t>
            </a:r>
            <a:endParaRPr lang="en-US" altLang="en-US" dirty="0"/>
          </a:p>
          <a:p>
            <a:endParaRPr lang="en-US" altLang="en-US" u="sng" dirty="0"/>
          </a:p>
          <a:p>
            <a:r>
              <a:rPr lang="en-US" altLang="en-US" u="sng" dirty="0"/>
              <a:t>Rule</a:t>
            </a:r>
            <a:r>
              <a:rPr lang="en-US" altLang="en-US" dirty="0"/>
              <a:t> – </a:t>
            </a:r>
          </a:p>
          <a:p>
            <a:r>
              <a:rPr lang="en-US" altLang="en-US" dirty="0"/>
              <a:t>Board President may unilaterally issue </a:t>
            </a:r>
            <a:r>
              <a:rPr lang="en-US" altLang="en-US" u="sng" dirty="0"/>
              <a:t>Rice</a:t>
            </a:r>
            <a:r>
              <a:rPr lang="en-US" altLang="en-US" dirty="0"/>
              <a:t> notice to superintendent of schools</a:t>
            </a:r>
          </a:p>
          <a:p>
            <a:endParaRPr lang="en-US" altLang="en-US" u="sng" dirty="0"/>
          </a:p>
          <a:p>
            <a:r>
              <a:rPr lang="en-US" altLang="en-US" u="sng" dirty="0"/>
              <a:t>Analysis</a:t>
            </a:r>
            <a:r>
              <a:rPr lang="en-US" altLang="en-US" dirty="0"/>
              <a:t> – </a:t>
            </a:r>
          </a:p>
          <a:p>
            <a:endParaRPr lang="en-US" altLang="en-US" u="sng" dirty="0"/>
          </a:p>
          <a:p>
            <a:r>
              <a:rPr lang="en-US" altLang="en-US" dirty="0"/>
              <a:t>No written authority exists granting board president unilateral authority to issue </a:t>
            </a:r>
            <a:r>
              <a:rPr lang="en-US" altLang="en-US" u="sng" dirty="0"/>
              <a:t>Rice</a:t>
            </a:r>
            <a:r>
              <a:rPr lang="en-US" altLang="en-US" dirty="0"/>
              <a:t> notice to any other than chief school administrator.</a:t>
            </a:r>
          </a:p>
          <a:p>
            <a:r>
              <a:rPr lang="en-US" altLang="en-US" dirty="0"/>
              <a:t>[E]xtending this unilateral authority to a Board President to interfere with the employment of a BA or a custodian is the grant of unbridled power ripe for abuse, in violation of the School Ethics Act.</a:t>
            </a:r>
            <a:r>
              <a:rPr lang="en-US" altLang="en-US" baseline="30000" dirty="0"/>
              <a:t>4 </a:t>
            </a:r>
            <a:r>
              <a:rPr lang="en-US" altLang="en-US" dirty="0"/>
              <a:t>Conducting one’s office in such a manner would lead to violations of the statute, </a:t>
            </a:r>
            <a:r>
              <a:rPr lang="en-US" altLang="en-US" u="sng" dirty="0"/>
              <a:t>N.J.S.A. </a:t>
            </a:r>
            <a:r>
              <a:rPr lang="en-US" altLang="en-US" dirty="0"/>
              <a:t>18A:24.1(c), (e) and (i), for acting beyond the scope of a Board member’s authority, taking private action with the potential to compromise the Board or interfering with the proper performance of the employee’s duties. </a:t>
            </a:r>
            <a:endParaRPr lang="en-US" altLang="en-US" u="sng" dirty="0"/>
          </a:p>
          <a:p>
            <a:endParaRPr lang="en-US" altLang="en-US" u="sng" dirty="0"/>
          </a:p>
          <a:p>
            <a:r>
              <a:rPr lang="en-US" altLang="en-US" dirty="0"/>
              <a:t>The Respondent also argues that the legal advice the Board received insulates him from blame for his conduct. It does not. Each Board member undergoes ethics training and each is responsible for his own ethical conduct. That responsibility cannot be delegated or avoided. </a:t>
            </a:r>
            <a:endParaRPr lang="en-US" altLang="en-US" u="sng" dirty="0"/>
          </a:p>
          <a:p>
            <a:endParaRPr lang="en-US" altLang="en-US" u="sng" dirty="0"/>
          </a:p>
          <a:p>
            <a:r>
              <a:rPr lang="en-US" altLang="en-US" u="sng" dirty="0"/>
              <a:t>Conclusion</a:t>
            </a:r>
            <a:r>
              <a:rPr lang="en-US" altLang="en-US" dirty="0"/>
              <a:t> – </a:t>
            </a:r>
          </a:p>
          <a:p>
            <a:endParaRPr lang="en-US" altLang="en-US" dirty="0"/>
          </a:p>
          <a:p>
            <a:r>
              <a:rPr lang="en-US" altLang="en-US" dirty="0"/>
              <a:t>Here, where the Respondent was found to have violated N.J.S.A. 18A:12-24.1(e) for exceeding his authority as a Board member, the Commission finds that the penalty of reprimand is appropriate.</a:t>
            </a:r>
          </a:p>
          <a:p>
            <a:endParaRPr lang="en-US" altLang="en-US" dirty="0"/>
          </a:p>
          <a:p>
            <a:endParaRPr lang="en-US" altLang="en-US" u="sng" dirty="0"/>
          </a:p>
          <a:p>
            <a:r>
              <a:rPr lang="en-US" altLang="en-US" b="1" u="sng" dirty="0"/>
              <a:t>Persi v. Woska</a:t>
            </a:r>
            <a:r>
              <a:rPr lang="en-US" altLang="en-US" dirty="0"/>
              <a:t> – Commissioner determined that board president unilaterally, or majority of the board could issue Rice Notice to CSA.</a:t>
            </a:r>
            <a:endParaRPr lang="en-US" altLang="en-US" b="1" u="sng" dirty="0"/>
          </a:p>
          <a:p>
            <a:endParaRPr lang="en-US" altLang="en-US" dirty="0"/>
          </a:p>
        </p:txBody>
      </p:sp>
      <p:sp>
        <p:nvSpPr>
          <p:cNvPr id="25604" name="Date Placeholder 3">
            <a:extLst>
              <a:ext uri="{FF2B5EF4-FFF2-40B4-BE49-F238E27FC236}">
                <a16:creationId xmlns:a16="http://schemas.microsoft.com/office/drawing/2014/main" id="{A6C7B5DE-F941-2A7D-8063-B9E13D0EB24E}"/>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55209" indent="-290465">
              <a:defRPr>
                <a:solidFill>
                  <a:schemeClr val="tx1"/>
                </a:solidFill>
                <a:latin typeface="Arial" panose="020B0604020202020204" pitchFamily="34" charset="0"/>
                <a:ea typeface="ＭＳ Ｐゴシック" panose="020B0600070205080204" pitchFamily="34" charset="-128"/>
              </a:defRPr>
            </a:lvl2pPr>
            <a:lvl3pPr marL="1161860" indent="-232372">
              <a:defRPr>
                <a:solidFill>
                  <a:schemeClr val="tx1"/>
                </a:solidFill>
                <a:latin typeface="Arial" panose="020B0604020202020204" pitchFamily="34" charset="0"/>
                <a:ea typeface="ＭＳ Ｐゴシック" panose="020B0600070205080204" pitchFamily="34" charset="-128"/>
              </a:defRPr>
            </a:lvl3pPr>
            <a:lvl4pPr marL="1626603" indent="-232372">
              <a:defRPr>
                <a:solidFill>
                  <a:schemeClr val="tx1"/>
                </a:solidFill>
                <a:latin typeface="Arial" panose="020B0604020202020204" pitchFamily="34" charset="0"/>
                <a:ea typeface="ＭＳ Ｐゴシック" panose="020B0600070205080204" pitchFamily="34" charset="-128"/>
              </a:defRPr>
            </a:lvl4pPr>
            <a:lvl5pPr marL="2091347" indent="-232372">
              <a:defRPr>
                <a:solidFill>
                  <a:schemeClr val="tx1"/>
                </a:solidFill>
                <a:latin typeface="Arial" panose="020B0604020202020204" pitchFamily="34" charset="0"/>
                <a:ea typeface="ＭＳ Ｐゴシック" panose="020B0600070205080204" pitchFamily="34" charset="-128"/>
              </a:defRPr>
            </a:lvl5pPr>
            <a:lvl6pPr marL="2556091" indent="-232372"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0835" indent="-232372"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85579" indent="-232372"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50322" indent="-232372"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endParaRPr lang="en-US" altLang="en-US" dirty="0">
              <a:latin typeface="Calibri" panose="020F0502020204030204" pitchFamily="34" charset="0"/>
            </a:endParaRPr>
          </a:p>
        </p:txBody>
      </p:sp>
      <p:sp>
        <p:nvSpPr>
          <p:cNvPr id="25605" name="Slide Number Placeholder 4">
            <a:extLst>
              <a:ext uri="{FF2B5EF4-FFF2-40B4-BE49-F238E27FC236}">
                <a16:creationId xmlns:a16="http://schemas.microsoft.com/office/drawing/2014/main" id="{DF7B269A-734D-E6A1-01F6-A6A79EFB2B0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55209" indent="-290465">
              <a:defRPr>
                <a:solidFill>
                  <a:schemeClr val="tx1"/>
                </a:solidFill>
                <a:latin typeface="Arial" panose="020B0604020202020204" pitchFamily="34" charset="0"/>
                <a:ea typeface="ＭＳ Ｐゴシック" panose="020B0600070205080204" pitchFamily="34" charset="-128"/>
              </a:defRPr>
            </a:lvl2pPr>
            <a:lvl3pPr marL="1161860" indent="-232372">
              <a:defRPr>
                <a:solidFill>
                  <a:schemeClr val="tx1"/>
                </a:solidFill>
                <a:latin typeface="Arial" panose="020B0604020202020204" pitchFamily="34" charset="0"/>
                <a:ea typeface="ＭＳ Ｐゴシック" panose="020B0600070205080204" pitchFamily="34" charset="-128"/>
              </a:defRPr>
            </a:lvl3pPr>
            <a:lvl4pPr marL="1626603" indent="-232372">
              <a:defRPr>
                <a:solidFill>
                  <a:schemeClr val="tx1"/>
                </a:solidFill>
                <a:latin typeface="Arial" panose="020B0604020202020204" pitchFamily="34" charset="0"/>
                <a:ea typeface="ＭＳ Ｐゴシック" panose="020B0600070205080204" pitchFamily="34" charset="-128"/>
              </a:defRPr>
            </a:lvl4pPr>
            <a:lvl5pPr marL="2091347" indent="-232372">
              <a:defRPr>
                <a:solidFill>
                  <a:schemeClr val="tx1"/>
                </a:solidFill>
                <a:latin typeface="Arial" panose="020B0604020202020204" pitchFamily="34" charset="0"/>
                <a:ea typeface="ＭＳ Ｐゴシック" panose="020B0600070205080204" pitchFamily="34" charset="-128"/>
              </a:defRPr>
            </a:lvl5pPr>
            <a:lvl6pPr marL="2556091" indent="-232372"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0835" indent="-232372"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85579" indent="-232372"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50322" indent="-232372"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B4148F6-81B4-4C04-ADB4-E811BB525D44}" type="slidenum">
              <a:rPr lang="en-US" altLang="en-US" smtClean="0">
                <a:latin typeface="Calibri" panose="020F0502020204030204" pitchFamily="34" charset="0"/>
              </a:rPr>
              <a:pPr/>
              <a:t>30</a:t>
            </a:fld>
            <a:endParaRPr lang="en-US" altLang="en-US" dirty="0">
              <a:latin typeface="Calibri" panose="020F0502020204030204" pitchFamily="34" charset="0"/>
            </a:endParaRPr>
          </a:p>
        </p:txBody>
      </p:sp>
    </p:spTree>
    <p:extLst>
      <p:ext uri="{BB962C8B-B14F-4D97-AF65-F5344CB8AC3E}">
        <p14:creationId xmlns:p14="http://schemas.microsoft.com/office/powerpoint/2010/main" val="2890248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A8F3F-C156-B0D8-B190-B6A3BEF9350A}"/>
            </a:ext>
          </a:extLst>
        </p:cNvPr>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D7B62AC0-99B1-722D-ECA9-949F6F7BC9F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280CEA58-88B3-0D04-2416-AD206BCF5BF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altLang="en-US" u="sng" dirty="0"/>
              <a:t>Cheng v. Rodas</a:t>
            </a:r>
          </a:p>
          <a:p>
            <a:r>
              <a:rPr lang="en-US" altLang="en-US" dirty="0"/>
              <a:t>School Ethics Commission</a:t>
            </a:r>
          </a:p>
          <a:p>
            <a:r>
              <a:rPr lang="en-US" altLang="en-US" dirty="0"/>
              <a:t>Decided:	Sept. 23, 2015</a:t>
            </a:r>
          </a:p>
          <a:p>
            <a:endParaRPr lang="en-US" altLang="en-US" dirty="0"/>
          </a:p>
          <a:p>
            <a:r>
              <a:rPr lang="en-US" altLang="en-US" u="sng" dirty="0"/>
              <a:t>Issue</a:t>
            </a:r>
            <a:r>
              <a:rPr lang="en-US" altLang="en-US" dirty="0"/>
              <a:t> – Whether board president has unilateral authority to issue a </a:t>
            </a:r>
            <a:r>
              <a:rPr lang="en-US" altLang="en-US" u="sng" dirty="0"/>
              <a:t>Rice</a:t>
            </a:r>
            <a:r>
              <a:rPr lang="en-US" altLang="en-US" dirty="0"/>
              <a:t> notice to the B/A.</a:t>
            </a:r>
          </a:p>
          <a:p>
            <a:endParaRPr lang="en-US" altLang="en-US" dirty="0"/>
          </a:p>
          <a:p>
            <a:r>
              <a:rPr lang="en-US" altLang="en-US" u="sng" dirty="0"/>
              <a:t>Facts</a:t>
            </a:r>
            <a:r>
              <a:rPr lang="en-US" altLang="en-US" dirty="0"/>
              <a:t> – </a:t>
            </a:r>
          </a:p>
          <a:p>
            <a:r>
              <a:rPr lang="en-US" altLang="en-US" dirty="0"/>
              <a:t>After consulting with the board attorney, board president issued </a:t>
            </a:r>
            <a:r>
              <a:rPr lang="en-US" altLang="en-US" u="sng" dirty="0"/>
              <a:t>Rice</a:t>
            </a:r>
            <a:r>
              <a:rPr lang="en-US" altLang="en-US" dirty="0"/>
              <a:t> notice to B/A.</a:t>
            </a:r>
          </a:p>
          <a:p>
            <a:r>
              <a:rPr lang="en-US" altLang="en-US" dirty="0"/>
              <a:t>Board attorney advised that such authority derived from </a:t>
            </a:r>
            <a:r>
              <a:rPr lang="en-US" altLang="en-US" u="sng" dirty="0"/>
              <a:t>Persi v Woska</a:t>
            </a:r>
            <a:endParaRPr lang="en-US" altLang="en-US" dirty="0"/>
          </a:p>
          <a:p>
            <a:endParaRPr lang="en-US" altLang="en-US" u="sng" dirty="0"/>
          </a:p>
          <a:p>
            <a:r>
              <a:rPr lang="en-US" altLang="en-US" u="sng" dirty="0"/>
              <a:t>Rule</a:t>
            </a:r>
            <a:r>
              <a:rPr lang="en-US" altLang="en-US" dirty="0"/>
              <a:t> – </a:t>
            </a:r>
          </a:p>
          <a:p>
            <a:r>
              <a:rPr lang="en-US" altLang="en-US" dirty="0"/>
              <a:t>Board President may unilaterally issue </a:t>
            </a:r>
            <a:r>
              <a:rPr lang="en-US" altLang="en-US" u="sng" dirty="0"/>
              <a:t>Rice</a:t>
            </a:r>
            <a:r>
              <a:rPr lang="en-US" altLang="en-US" dirty="0"/>
              <a:t> notice to superintendent of schools</a:t>
            </a:r>
          </a:p>
          <a:p>
            <a:endParaRPr lang="en-US" altLang="en-US" u="sng" dirty="0"/>
          </a:p>
          <a:p>
            <a:r>
              <a:rPr lang="en-US" altLang="en-US" u="sng" dirty="0"/>
              <a:t>Analysis</a:t>
            </a:r>
            <a:r>
              <a:rPr lang="en-US" altLang="en-US" dirty="0"/>
              <a:t> – </a:t>
            </a:r>
          </a:p>
          <a:p>
            <a:endParaRPr lang="en-US" altLang="en-US" u="sng" dirty="0"/>
          </a:p>
          <a:p>
            <a:r>
              <a:rPr lang="en-US" altLang="en-US" dirty="0"/>
              <a:t>No written authority exists granting board president unilateral authority to issue </a:t>
            </a:r>
            <a:r>
              <a:rPr lang="en-US" altLang="en-US" u="sng" dirty="0"/>
              <a:t>Rice</a:t>
            </a:r>
            <a:r>
              <a:rPr lang="en-US" altLang="en-US" dirty="0"/>
              <a:t> notice to any other than chief school administrator.</a:t>
            </a:r>
          </a:p>
          <a:p>
            <a:r>
              <a:rPr lang="en-US" altLang="en-US" dirty="0"/>
              <a:t>[E]xtending this unilateral authority to a Board President to interfere with the employment of a BA or a custodian is the grant of unbridled power ripe for abuse, in violation of the School Ethics Act.</a:t>
            </a:r>
            <a:r>
              <a:rPr lang="en-US" altLang="en-US" baseline="30000" dirty="0"/>
              <a:t>4 </a:t>
            </a:r>
            <a:r>
              <a:rPr lang="en-US" altLang="en-US" dirty="0"/>
              <a:t>Conducting one’s office in such a manner would lead to violations of the statute, </a:t>
            </a:r>
            <a:r>
              <a:rPr lang="en-US" altLang="en-US" u="sng" dirty="0"/>
              <a:t>N.J.S.A. </a:t>
            </a:r>
            <a:r>
              <a:rPr lang="en-US" altLang="en-US" dirty="0"/>
              <a:t>18A:24.1(c), (e) and (i), for acting beyond the scope of a Board member’s authority, taking private action with the potential to compromise the Board or interfering with the proper performance of the employee’s duties. </a:t>
            </a:r>
            <a:endParaRPr lang="en-US" altLang="en-US" u="sng" dirty="0"/>
          </a:p>
          <a:p>
            <a:endParaRPr lang="en-US" altLang="en-US" u="sng" dirty="0"/>
          </a:p>
          <a:p>
            <a:r>
              <a:rPr lang="en-US" altLang="en-US" dirty="0"/>
              <a:t>The Respondent also argues that the legal advice the Board received insulates him from blame for his conduct. It does not. Each Board member undergoes ethics training and each is responsible for his own ethical conduct. That responsibility cannot be delegated or avoided. </a:t>
            </a:r>
            <a:endParaRPr lang="en-US" altLang="en-US" u="sng" dirty="0"/>
          </a:p>
          <a:p>
            <a:endParaRPr lang="en-US" altLang="en-US" u="sng" dirty="0"/>
          </a:p>
          <a:p>
            <a:r>
              <a:rPr lang="en-US" altLang="en-US" u="sng" dirty="0"/>
              <a:t>Conclusion</a:t>
            </a:r>
            <a:r>
              <a:rPr lang="en-US" altLang="en-US" dirty="0"/>
              <a:t> – </a:t>
            </a:r>
          </a:p>
          <a:p>
            <a:endParaRPr lang="en-US" altLang="en-US" dirty="0"/>
          </a:p>
          <a:p>
            <a:r>
              <a:rPr lang="en-US" altLang="en-US" dirty="0"/>
              <a:t>Here, where the Respondent was found to have violated N.J.S.A. 18A:12-24.1(e) for exceeding his authority as a Board member, the Commission finds that the penalty of reprimand is appropriate.</a:t>
            </a:r>
          </a:p>
          <a:p>
            <a:endParaRPr lang="en-US" altLang="en-US" dirty="0"/>
          </a:p>
          <a:p>
            <a:endParaRPr lang="en-US" altLang="en-US" u="sng" dirty="0"/>
          </a:p>
          <a:p>
            <a:r>
              <a:rPr lang="en-US" altLang="en-US" b="1" u="sng" dirty="0"/>
              <a:t>Persi v. Woska</a:t>
            </a:r>
            <a:r>
              <a:rPr lang="en-US" altLang="en-US" dirty="0"/>
              <a:t> – Commissioner determined that board president unilaterally, or majority of the board could issue Rice Notice to CSA.</a:t>
            </a:r>
            <a:endParaRPr lang="en-US" altLang="en-US" b="1" u="sng" dirty="0"/>
          </a:p>
          <a:p>
            <a:endParaRPr lang="en-US" altLang="en-US" dirty="0"/>
          </a:p>
        </p:txBody>
      </p:sp>
      <p:sp>
        <p:nvSpPr>
          <p:cNvPr id="25604" name="Date Placeholder 3">
            <a:extLst>
              <a:ext uri="{FF2B5EF4-FFF2-40B4-BE49-F238E27FC236}">
                <a16:creationId xmlns:a16="http://schemas.microsoft.com/office/drawing/2014/main" id="{49CCF499-865E-E0FC-05A4-91AC7E9A3E4E}"/>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55209" indent="-290465">
              <a:defRPr>
                <a:solidFill>
                  <a:schemeClr val="tx1"/>
                </a:solidFill>
                <a:latin typeface="Arial" panose="020B0604020202020204" pitchFamily="34" charset="0"/>
                <a:ea typeface="ＭＳ Ｐゴシック" panose="020B0600070205080204" pitchFamily="34" charset="-128"/>
              </a:defRPr>
            </a:lvl2pPr>
            <a:lvl3pPr marL="1161860" indent="-232372">
              <a:defRPr>
                <a:solidFill>
                  <a:schemeClr val="tx1"/>
                </a:solidFill>
                <a:latin typeface="Arial" panose="020B0604020202020204" pitchFamily="34" charset="0"/>
                <a:ea typeface="ＭＳ Ｐゴシック" panose="020B0600070205080204" pitchFamily="34" charset="-128"/>
              </a:defRPr>
            </a:lvl3pPr>
            <a:lvl4pPr marL="1626603" indent="-232372">
              <a:defRPr>
                <a:solidFill>
                  <a:schemeClr val="tx1"/>
                </a:solidFill>
                <a:latin typeface="Arial" panose="020B0604020202020204" pitchFamily="34" charset="0"/>
                <a:ea typeface="ＭＳ Ｐゴシック" panose="020B0600070205080204" pitchFamily="34" charset="-128"/>
              </a:defRPr>
            </a:lvl4pPr>
            <a:lvl5pPr marL="2091347" indent="-232372">
              <a:defRPr>
                <a:solidFill>
                  <a:schemeClr val="tx1"/>
                </a:solidFill>
                <a:latin typeface="Arial" panose="020B0604020202020204" pitchFamily="34" charset="0"/>
                <a:ea typeface="ＭＳ Ｐゴシック" panose="020B0600070205080204" pitchFamily="34" charset="-128"/>
              </a:defRPr>
            </a:lvl5pPr>
            <a:lvl6pPr marL="2556091" indent="-232372"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0835" indent="-232372"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85579" indent="-232372"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50322" indent="-232372"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endParaRPr lang="en-US" altLang="en-US" dirty="0">
              <a:latin typeface="Calibri" panose="020F0502020204030204" pitchFamily="34" charset="0"/>
            </a:endParaRPr>
          </a:p>
        </p:txBody>
      </p:sp>
      <p:sp>
        <p:nvSpPr>
          <p:cNvPr id="25605" name="Slide Number Placeholder 4">
            <a:extLst>
              <a:ext uri="{FF2B5EF4-FFF2-40B4-BE49-F238E27FC236}">
                <a16:creationId xmlns:a16="http://schemas.microsoft.com/office/drawing/2014/main" id="{BC5C2C9E-3659-FFCC-89B9-E56A1FD71B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55209" indent="-290465">
              <a:defRPr>
                <a:solidFill>
                  <a:schemeClr val="tx1"/>
                </a:solidFill>
                <a:latin typeface="Arial" panose="020B0604020202020204" pitchFamily="34" charset="0"/>
                <a:ea typeface="ＭＳ Ｐゴシック" panose="020B0600070205080204" pitchFamily="34" charset="-128"/>
              </a:defRPr>
            </a:lvl2pPr>
            <a:lvl3pPr marL="1161860" indent="-232372">
              <a:defRPr>
                <a:solidFill>
                  <a:schemeClr val="tx1"/>
                </a:solidFill>
                <a:latin typeface="Arial" panose="020B0604020202020204" pitchFamily="34" charset="0"/>
                <a:ea typeface="ＭＳ Ｐゴシック" panose="020B0600070205080204" pitchFamily="34" charset="-128"/>
              </a:defRPr>
            </a:lvl3pPr>
            <a:lvl4pPr marL="1626603" indent="-232372">
              <a:defRPr>
                <a:solidFill>
                  <a:schemeClr val="tx1"/>
                </a:solidFill>
                <a:latin typeface="Arial" panose="020B0604020202020204" pitchFamily="34" charset="0"/>
                <a:ea typeface="ＭＳ Ｐゴシック" panose="020B0600070205080204" pitchFamily="34" charset="-128"/>
              </a:defRPr>
            </a:lvl4pPr>
            <a:lvl5pPr marL="2091347" indent="-232372">
              <a:defRPr>
                <a:solidFill>
                  <a:schemeClr val="tx1"/>
                </a:solidFill>
                <a:latin typeface="Arial" panose="020B0604020202020204" pitchFamily="34" charset="0"/>
                <a:ea typeface="ＭＳ Ｐゴシック" panose="020B0600070205080204" pitchFamily="34" charset="-128"/>
              </a:defRPr>
            </a:lvl5pPr>
            <a:lvl6pPr marL="2556091" indent="-232372"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0835" indent="-232372"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85579" indent="-232372"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50322" indent="-232372"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B4148F6-81B4-4C04-ADB4-E811BB525D44}" type="slidenum">
              <a:rPr lang="en-US" altLang="en-US" smtClean="0">
                <a:latin typeface="Calibri" panose="020F0502020204030204" pitchFamily="34" charset="0"/>
              </a:rPr>
              <a:pPr/>
              <a:t>31</a:t>
            </a:fld>
            <a:endParaRPr lang="en-US" altLang="en-US" dirty="0">
              <a:latin typeface="Calibri" panose="020F0502020204030204" pitchFamily="34" charset="0"/>
            </a:endParaRPr>
          </a:p>
        </p:txBody>
      </p:sp>
    </p:spTree>
    <p:extLst>
      <p:ext uri="{BB962C8B-B14F-4D97-AF65-F5344CB8AC3E}">
        <p14:creationId xmlns:p14="http://schemas.microsoft.com/office/powerpoint/2010/main" val="3313003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04875" rtl="0" eaLnBrk="1" fontAlgn="base" latinLnBrk="0" hangingPunct="1">
              <a:lnSpc>
                <a:spcPct val="100000"/>
              </a:lnSpc>
              <a:spcBef>
                <a:spcPct val="0"/>
              </a:spcBef>
              <a:spcAft>
                <a:spcPct val="0"/>
              </a:spcAft>
              <a:buClrTx/>
              <a:buSzTx/>
              <a:buFontTx/>
              <a:buNone/>
              <a:tabLst/>
              <a:defRPr/>
            </a:pPr>
            <a:fld id="{2C81E1DB-3B78-4B5E-993A-DB27CB14707F}"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04875" rtl="0" eaLnBrk="1" fontAlgn="base" latinLnBrk="0" hangingPunct="1">
                <a:lnSpc>
                  <a:spcPct val="100000"/>
                </a:lnSpc>
                <a:spcBef>
                  <a:spcPct val="0"/>
                </a:spcBef>
                <a:spcAft>
                  <a:spcPct val="0"/>
                </a:spcAft>
                <a:buClrTx/>
                <a:buSzTx/>
                <a:buFontTx/>
                <a:buNone/>
                <a:tabLst/>
                <a:defRPr/>
              </a:pPr>
              <a:t>45</a:t>
            </a:fld>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151540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1229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a:defRPr>
                <a:solidFill>
                  <a:schemeClr val="tx1"/>
                </a:solidFill>
                <a:latin typeface="Calibri" panose="020F0502020204030204" pitchFamily="34" charset="0"/>
              </a:defRPr>
            </a:lvl1pPr>
            <a:lvl2pPr marL="742950" indent="-285750" defTabSz="904875">
              <a:defRPr>
                <a:solidFill>
                  <a:schemeClr val="tx1"/>
                </a:solidFill>
                <a:latin typeface="Calibri" panose="020F0502020204030204" pitchFamily="34" charset="0"/>
              </a:defRPr>
            </a:lvl2pPr>
            <a:lvl3pPr marL="1143000" indent="-228600" defTabSz="904875">
              <a:defRPr>
                <a:solidFill>
                  <a:schemeClr val="tx1"/>
                </a:solidFill>
                <a:latin typeface="Calibri" panose="020F0502020204030204" pitchFamily="34" charset="0"/>
              </a:defRPr>
            </a:lvl3pPr>
            <a:lvl4pPr marL="1600200" indent="-228600" defTabSz="904875">
              <a:defRPr>
                <a:solidFill>
                  <a:schemeClr val="tx1"/>
                </a:solidFill>
                <a:latin typeface="Calibri" panose="020F0502020204030204" pitchFamily="34" charset="0"/>
              </a:defRPr>
            </a:lvl4pPr>
            <a:lvl5pPr marL="2057400" indent="-228600" defTabSz="904875">
              <a:defRPr>
                <a:solidFill>
                  <a:schemeClr val="tx1"/>
                </a:solidFill>
                <a:latin typeface="Calibri" panose="020F0502020204030204" pitchFamily="34" charset="0"/>
              </a:defRPr>
            </a:lvl5pPr>
            <a:lvl6pPr marL="2514600" indent="-228600" defTabSz="904875" eaLnBrk="0" fontAlgn="base" hangingPunct="0">
              <a:spcBef>
                <a:spcPct val="0"/>
              </a:spcBef>
              <a:spcAft>
                <a:spcPct val="0"/>
              </a:spcAft>
              <a:defRPr>
                <a:solidFill>
                  <a:schemeClr val="tx1"/>
                </a:solidFill>
                <a:latin typeface="Calibri" panose="020F0502020204030204" pitchFamily="34" charset="0"/>
              </a:defRPr>
            </a:lvl6pPr>
            <a:lvl7pPr marL="2971800" indent="-228600" defTabSz="904875" eaLnBrk="0" fontAlgn="base" hangingPunct="0">
              <a:spcBef>
                <a:spcPct val="0"/>
              </a:spcBef>
              <a:spcAft>
                <a:spcPct val="0"/>
              </a:spcAft>
              <a:defRPr>
                <a:solidFill>
                  <a:schemeClr val="tx1"/>
                </a:solidFill>
                <a:latin typeface="Calibri" panose="020F0502020204030204" pitchFamily="34" charset="0"/>
              </a:defRPr>
            </a:lvl7pPr>
            <a:lvl8pPr marL="3429000" indent="-228600" defTabSz="904875" eaLnBrk="0" fontAlgn="base" hangingPunct="0">
              <a:spcBef>
                <a:spcPct val="0"/>
              </a:spcBef>
              <a:spcAft>
                <a:spcPct val="0"/>
              </a:spcAft>
              <a:defRPr>
                <a:solidFill>
                  <a:schemeClr val="tx1"/>
                </a:solidFill>
                <a:latin typeface="Calibri" panose="020F0502020204030204" pitchFamily="34" charset="0"/>
              </a:defRPr>
            </a:lvl8pPr>
            <a:lvl9pPr marL="3886200" indent="-228600" defTabSz="904875"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04875" rtl="0" eaLnBrk="1" fontAlgn="base" latinLnBrk="0" hangingPunct="1">
              <a:lnSpc>
                <a:spcPct val="100000"/>
              </a:lnSpc>
              <a:spcBef>
                <a:spcPct val="0"/>
              </a:spcBef>
              <a:spcAft>
                <a:spcPct val="0"/>
              </a:spcAft>
              <a:buClrTx/>
              <a:buSzTx/>
              <a:buFontTx/>
              <a:buNone/>
              <a:tabLst/>
              <a:defRPr/>
            </a:pPr>
            <a:fld id="{0735D6F6-EE5C-42FD-85AA-AF5D86425F28}"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04875" rtl="0" eaLnBrk="1" fontAlgn="base" latinLnBrk="0" hangingPunct="1">
                <a:lnSpc>
                  <a:spcPct val="100000"/>
                </a:lnSpc>
                <a:spcBef>
                  <a:spcPct val="0"/>
                </a:spcBef>
                <a:spcAft>
                  <a:spcPct val="0"/>
                </a:spcAft>
                <a:buClrTx/>
                <a:buSzTx/>
                <a:buFontTx/>
                <a:buNone/>
                <a:tabLst/>
                <a:defRPr/>
              </a:pPr>
              <a:t>50</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36791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70727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815870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a:defRPr/>
            </a:pPr>
            <a:fld id="{84BABF95-D6EC-4A87-8E9C-755D7543D7F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028106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a:defRPr/>
            </a:pPr>
            <a:fld id="{D4F7A254-4CB8-44FA-995B-BF805300E41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8415763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a:defRPr/>
            </a:pPr>
            <a:fld id="{E72688FA-9419-4554-B8C4-CC13ADF1DEE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45490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70727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p>
        </p:txBody>
      </p:sp>
      <p:sp>
        <p:nvSpPr>
          <p:cNvPr id="6" name="Slide Number Placeholder 5"/>
          <p:cNvSpPr>
            <a:spLocks noGrp="1"/>
          </p:cNvSpPr>
          <p:nvPr>
            <p:ph type="sldNum" sz="quarter" idx="12"/>
          </p:nvPr>
        </p:nvSpPr>
        <p:spPr>
          <a:xfrm>
            <a:off x="6553200" y="6356356"/>
            <a:ext cx="2133600" cy="365125"/>
          </a:xfrm>
          <a:prstGeom prst="rect">
            <a:avLst/>
          </a:prstGeom>
        </p:spPr>
        <p:txBody>
          <a:bodyPr/>
          <a:lstStyle/>
          <a:p>
            <a:pPr>
              <a:defRPr/>
            </a:pPr>
            <a:fld id="{B9DB5C98-ADB3-4BC8-A316-EAA4A2C25379}"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062295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6553200" y="6356356"/>
            <a:ext cx="2133600" cy="365125"/>
          </a:xfrm>
          <a:prstGeom prst="rect">
            <a:avLst/>
          </a:prstGeom>
        </p:spPr>
        <p:txBody>
          <a:bodyPr/>
          <a:lstStyle/>
          <a:p>
            <a:pPr>
              <a:defRPr/>
            </a:pPr>
            <a:fld id="{E443D2D3-79D4-425E-A51E-1C8F275C5E7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79398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w/ Logo">
    <p:spTree>
      <p:nvGrpSpPr>
        <p:cNvPr id="1" name=""/>
        <p:cNvGrpSpPr/>
        <p:nvPr/>
      </p:nvGrpSpPr>
      <p:grpSpPr>
        <a:xfrm>
          <a:off x="0" y="0"/>
          <a:ext cx="0" cy="0"/>
          <a:chOff x="0" y="0"/>
          <a:chExt cx="0" cy="0"/>
        </a:xfrm>
      </p:grpSpPr>
      <p:sp>
        <p:nvSpPr>
          <p:cNvPr id="2" name="Title 1"/>
          <p:cNvSpPr>
            <a:spLocks noGrp="1"/>
          </p:cNvSpPr>
          <p:nvPr>
            <p:ph type="title"/>
          </p:nvPr>
        </p:nvSpPr>
        <p:spPr>
          <a:xfrm>
            <a:off x="685800" y="2747966"/>
            <a:ext cx="7772400" cy="1362075"/>
          </a:xfrm>
        </p:spPr>
        <p:txBody>
          <a:bodyPr anchor="ctr"/>
          <a:lstStyle>
            <a:lvl1pPr algn="ctr">
              <a:defRPr sz="4000" b="1" u="none" cap="all"/>
            </a:lvl1pPr>
          </a:lstStyle>
          <a:p>
            <a:r>
              <a:rPr lang="en-US"/>
              <a:t>Click to edit Master title style</a:t>
            </a:r>
          </a:p>
        </p:txBody>
      </p:sp>
      <p:pic>
        <p:nvPicPr>
          <p:cNvPr id="4" name="Picture 3" descr="A picture containing drawing&#10;&#10;Description automatically generated">
            <a:extLst>
              <a:ext uri="{FF2B5EF4-FFF2-40B4-BE49-F238E27FC236}">
                <a16:creationId xmlns:a16="http://schemas.microsoft.com/office/drawing/2014/main" id="{3D912FBF-1A9D-1049-A665-9D43C1A8164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021" y="123756"/>
            <a:ext cx="2590800" cy="602826"/>
          </a:xfrm>
          <a:prstGeom prst="rect">
            <a:avLst/>
          </a:prstGeom>
        </p:spPr>
      </p:pic>
      <p:sp>
        <p:nvSpPr>
          <p:cNvPr id="5" name="Subtitle 2">
            <a:extLst>
              <a:ext uri="{FF2B5EF4-FFF2-40B4-BE49-F238E27FC236}">
                <a16:creationId xmlns:a16="http://schemas.microsoft.com/office/drawing/2014/main" id="{3A599E70-8ED0-244F-BC0E-58069303B666}"/>
              </a:ext>
            </a:extLst>
          </p:cNvPr>
          <p:cNvSpPr txBox="1">
            <a:spLocks/>
          </p:cNvSpPr>
          <p:nvPr userDrawn="1"/>
        </p:nvSpPr>
        <p:spPr>
          <a:xfrm>
            <a:off x="2" y="637663"/>
            <a:ext cx="2611821" cy="455641"/>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base">
              <a:spcBef>
                <a:spcPct val="0"/>
              </a:spcBef>
              <a:spcAft>
                <a:spcPct val="0"/>
              </a:spcAft>
              <a:buFont typeface="Arial" pitchFamily="34" charset="0"/>
              <a:buNone/>
            </a:pPr>
            <a:r>
              <a:rPr lang="en-US" sz="1400" b="1" dirty="0">
                <a:latin typeface="Calibri" panose="020F0502020204030204" pitchFamily="34" charset="0"/>
                <a:cs typeface="Calibri" panose="020F0502020204030204" pitchFamily="34" charset="0"/>
              </a:rPr>
              <a:t>L</a:t>
            </a:r>
            <a:r>
              <a:rPr lang="en-US" sz="1400" dirty="0">
                <a:latin typeface="Calibri" panose="020F0502020204030204" pitchFamily="34" charset="0"/>
                <a:cs typeface="Calibri" panose="020F0502020204030204" pitchFamily="34" charset="0"/>
              </a:rPr>
              <a:t>aw, </a:t>
            </a:r>
            <a:r>
              <a:rPr lang="en-US" sz="1400" b="1" dirty="0">
                <a:latin typeface="Calibri" panose="020F0502020204030204" pitchFamily="34" charset="0"/>
                <a:cs typeface="Calibri" panose="020F0502020204030204" pitchFamily="34" charset="0"/>
              </a:rPr>
              <a:t>E</a:t>
            </a:r>
            <a:r>
              <a:rPr lang="en-US" sz="1400" dirty="0">
                <a:latin typeface="Calibri" panose="020F0502020204030204" pitchFamily="34" charset="0"/>
                <a:cs typeface="Calibri" panose="020F0502020204030204" pitchFamily="34" charset="0"/>
              </a:rPr>
              <a:t>thics and </a:t>
            </a:r>
            <a:r>
              <a:rPr lang="en-US" sz="1400" b="1" dirty="0">
                <a:latin typeface="Calibri" panose="020F0502020204030204" pitchFamily="34" charset="0"/>
                <a:cs typeface="Calibri" panose="020F0502020204030204" pitchFamily="34" charset="0"/>
              </a:rPr>
              <a:t>G</a:t>
            </a:r>
            <a:r>
              <a:rPr lang="en-US" sz="1400" dirty="0">
                <a:latin typeface="Calibri" panose="020F0502020204030204" pitchFamily="34" charset="0"/>
                <a:cs typeface="Calibri" panose="020F0502020204030204" pitchFamily="34" charset="0"/>
              </a:rPr>
              <a:t>overnance for </a:t>
            </a:r>
            <a:r>
              <a:rPr lang="en-US" sz="1400" b="1" dirty="0">
                <a:latin typeface="Calibri" panose="020F0502020204030204" pitchFamily="34" charset="0"/>
                <a:cs typeface="Calibri" panose="020F0502020204030204" pitchFamily="34" charset="0"/>
              </a:rPr>
              <a:t>A</a:t>
            </a:r>
            <a:r>
              <a:rPr lang="en-US" sz="1400" dirty="0">
                <a:latin typeface="Calibri" panose="020F0502020204030204" pitchFamily="34" charset="0"/>
                <a:cs typeface="Calibri" panose="020F0502020204030204" pitchFamily="34" charset="0"/>
              </a:rPr>
              <a:t>ll </a:t>
            </a:r>
            <a:r>
              <a:rPr lang="en-US" sz="1400" b="1" dirty="0">
                <a:latin typeface="Calibri" panose="020F0502020204030204" pitchFamily="34" charset="0"/>
                <a:cs typeface="Calibri" panose="020F0502020204030204" pitchFamily="34" charset="0"/>
              </a:rPr>
              <a:t>L</a:t>
            </a:r>
            <a:r>
              <a:rPr lang="en-US" sz="1400" dirty="0">
                <a:latin typeface="Calibri" panose="020F0502020204030204" pitchFamily="34" charset="0"/>
                <a:cs typeface="Calibri" panose="020F0502020204030204" pitchFamily="34" charset="0"/>
              </a:rPr>
              <a:t>eaders, including an </a:t>
            </a:r>
            <a:r>
              <a:rPr lang="en-US" sz="1400" b="1" dirty="0">
                <a:latin typeface="Calibri" panose="020F0502020204030204" pitchFamily="34" charset="0"/>
                <a:cs typeface="Calibri" panose="020F0502020204030204" pitchFamily="34" charset="0"/>
              </a:rPr>
              <a:t>O</a:t>
            </a:r>
            <a:r>
              <a:rPr lang="en-US" sz="1400" dirty="0">
                <a:latin typeface="Calibri" panose="020F0502020204030204" pitchFamily="34" charset="0"/>
                <a:cs typeface="Calibri" panose="020F0502020204030204" pitchFamily="34" charset="0"/>
              </a:rPr>
              <a:t>verview of </a:t>
            </a:r>
            <a:r>
              <a:rPr lang="en-US" sz="1400" b="1" dirty="0">
                <a:latin typeface="Calibri" panose="020F0502020204030204" pitchFamily="34" charset="0"/>
                <a:cs typeface="Calibri" panose="020F0502020204030204" pitchFamily="34" charset="0"/>
              </a:rPr>
              <a:t>N</a:t>
            </a:r>
            <a:r>
              <a:rPr lang="en-US" sz="1400" dirty="0">
                <a:latin typeface="Calibri" panose="020F0502020204030204" pitchFamily="34" charset="0"/>
                <a:cs typeface="Calibri" panose="020F0502020204030204" pitchFamily="34" charset="0"/>
              </a:rPr>
              <a:t>ew and </a:t>
            </a:r>
            <a:r>
              <a:rPr lang="en-US" sz="1400" b="1" dirty="0">
                <a:latin typeface="Calibri" panose="020F0502020204030204" pitchFamily="34" charset="0"/>
                <a:cs typeface="Calibri" panose="020F0502020204030204" pitchFamily="34" charset="0"/>
              </a:rPr>
              <a:t>E</a:t>
            </a:r>
            <a:r>
              <a:rPr lang="en-US" sz="1400" dirty="0">
                <a:latin typeface="Calibri" panose="020F0502020204030204" pitchFamily="34" charset="0"/>
                <a:cs typeface="Calibri" panose="020F0502020204030204" pitchFamily="34" charset="0"/>
              </a:rPr>
              <a:t>merging Issues</a:t>
            </a:r>
          </a:p>
          <a:p>
            <a:pPr>
              <a:buFont typeface="Arial" pitchFamily="34" charset="0"/>
              <a:buNone/>
            </a:pPr>
            <a:endParaRPr lang="en-US" sz="2000" dirty="0">
              <a:solidFill>
                <a:srgbClr val="FF0000"/>
              </a:solidFill>
            </a:endParaRPr>
          </a:p>
        </p:txBody>
      </p:sp>
    </p:spTree>
    <p:extLst>
      <p:ext uri="{BB962C8B-B14F-4D97-AF65-F5344CB8AC3E}">
        <p14:creationId xmlns:p14="http://schemas.microsoft.com/office/powerpoint/2010/main" val="10148853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747966"/>
            <a:ext cx="7772400" cy="1362075"/>
          </a:xfrm>
        </p:spPr>
        <p:txBody>
          <a:bodyPr anchor="ctr"/>
          <a:lstStyle>
            <a:lvl1pPr algn="ctr">
              <a:defRPr sz="4000" b="1" u="none" cap="all"/>
            </a:lvl1pPr>
          </a:lstStyle>
          <a:p>
            <a:r>
              <a:rPr lang="en-US"/>
              <a:t>Click to edit Master title style</a:t>
            </a:r>
          </a:p>
        </p:txBody>
      </p:sp>
    </p:spTree>
    <p:extLst>
      <p:ext uri="{BB962C8B-B14F-4D97-AF65-F5344CB8AC3E}">
        <p14:creationId xmlns:p14="http://schemas.microsoft.com/office/powerpoint/2010/main" val="18772872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6553200" y="6356356"/>
            <a:ext cx="2133600" cy="365125"/>
          </a:xfrm>
          <a:prstGeom prst="rect">
            <a:avLst/>
          </a:prstGeom>
        </p:spPr>
        <p:txBody>
          <a:bodyPr/>
          <a:lstStyle/>
          <a:p>
            <a:pPr>
              <a:defRPr/>
            </a:pPr>
            <a:fld id="{48CE9C98-02A2-427B-8E4F-9B0F91FBCF5C}"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249446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a:xfrm>
            <a:off x="6553200" y="6356356"/>
            <a:ext cx="2133600" cy="365125"/>
          </a:xfrm>
          <a:prstGeom prst="rect">
            <a:avLst/>
          </a:prstGeom>
        </p:spPr>
        <p:txBody>
          <a:bodyPr/>
          <a:lstStyle/>
          <a:p>
            <a:pPr>
              <a:defRPr/>
            </a:pPr>
            <a:fld id="{2C78CA5C-426F-4EA9-B2DC-6E53A4C954F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384565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a:xfrm>
            <a:off x="6553200" y="6356356"/>
            <a:ext cx="2133600" cy="365125"/>
          </a:xfrm>
          <a:prstGeom prst="rect">
            <a:avLst/>
          </a:prstGeom>
        </p:spPr>
        <p:txBody>
          <a:bodyPr/>
          <a:lstStyle/>
          <a:p>
            <a:pPr>
              <a:defRPr/>
            </a:pPr>
            <a:fld id="{3C584A31-F666-4029-92F3-9FF559E49D4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315191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a:defRPr/>
            </a:pPr>
            <a:fld id="{E443D2D3-79D4-425E-A51E-1C8F275C5E7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4212624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6356356"/>
            <a:ext cx="2133600" cy="365125"/>
          </a:xfrm>
          <a:prstGeom prst="rect">
            <a:avLst/>
          </a:prstGeom>
        </p:spPr>
        <p:txBody>
          <a:bodyPr/>
          <a:lstStyle/>
          <a:p>
            <a:pPr>
              <a:defRPr/>
            </a:pPr>
            <a:fld id="{E26E0598-41B6-4983-81FA-25A5B912657C}"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1321636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a:xfrm>
            <a:off x="6553200" y="6356356"/>
            <a:ext cx="2133600" cy="365125"/>
          </a:xfrm>
          <a:prstGeom prst="rect">
            <a:avLst/>
          </a:prstGeom>
        </p:spPr>
        <p:txBody>
          <a:bodyPr/>
          <a:lstStyle/>
          <a:p>
            <a:pPr>
              <a:defRPr/>
            </a:pPr>
            <a:fld id="{73699B15-92B6-44D7-99B9-A2106A0E097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877229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a:xfrm>
            <a:off x="6553200" y="6356356"/>
            <a:ext cx="2133600" cy="365125"/>
          </a:xfrm>
          <a:prstGeom prst="rect">
            <a:avLst/>
          </a:prstGeom>
        </p:spPr>
        <p:txBody>
          <a:bodyPr/>
          <a:lstStyle/>
          <a:p>
            <a:pPr>
              <a:defRPr/>
            </a:pPr>
            <a:fld id="{84BABF95-D6EC-4A87-8E9C-755D7543D7F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984007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553200" y="6356356"/>
            <a:ext cx="2133600" cy="365125"/>
          </a:xfrm>
          <a:prstGeom prst="rect">
            <a:avLst/>
          </a:prstGeom>
        </p:spPr>
        <p:txBody>
          <a:bodyPr/>
          <a:lstStyle/>
          <a:p>
            <a:pPr>
              <a:defRPr/>
            </a:pPr>
            <a:fld id="{D4F7A254-4CB8-44FA-995B-BF805300E41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4357268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4"/>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553200" y="6356356"/>
            <a:ext cx="2133600" cy="365125"/>
          </a:xfrm>
          <a:prstGeom prst="rect">
            <a:avLst/>
          </a:prstGeom>
        </p:spPr>
        <p:txBody>
          <a:bodyPr/>
          <a:lstStyle/>
          <a:p>
            <a:pPr>
              <a:defRPr/>
            </a:pPr>
            <a:fld id="{E72688FA-9419-4554-B8C4-CC13ADF1DEE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074059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70727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7407184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a:defRPr/>
            </a:pPr>
            <a:fld id="{E443D2D3-79D4-425E-A51E-1C8F275C5E7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8642984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Header w/ Logo">
    <p:spTree>
      <p:nvGrpSpPr>
        <p:cNvPr id="1" name=""/>
        <p:cNvGrpSpPr/>
        <p:nvPr/>
      </p:nvGrpSpPr>
      <p:grpSpPr>
        <a:xfrm>
          <a:off x="0" y="0"/>
          <a:ext cx="0" cy="0"/>
          <a:chOff x="0" y="0"/>
          <a:chExt cx="0" cy="0"/>
        </a:xfrm>
      </p:grpSpPr>
      <p:sp>
        <p:nvSpPr>
          <p:cNvPr id="2" name="Title 1"/>
          <p:cNvSpPr>
            <a:spLocks noGrp="1"/>
          </p:cNvSpPr>
          <p:nvPr>
            <p:ph type="title"/>
          </p:nvPr>
        </p:nvSpPr>
        <p:spPr>
          <a:xfrm>
            <a:off x="685800" y="2747962"/>
            <a:ext cx="7772400" cy="1362075"/>
          </a:xfrm>
        </p:spPr>
        <p:txBody>
          <a:bodyPr anchor="ctr"/>
          <a:lstStyle>
            <a:lvl1pPr algn="ctr">
              <a:defRPr sz="4000" b="1" u="none" cap="all"/>
            </a:lvl1pPr>
          </a:lstStyle>
          <a:p>
            <a:r>
              <a:rPr lang="en-US"/>
              <a:t>Click to edit Master title style</a:t>
            </a:r>
          </a:p>
        </p:txBody>
      </p:sp>
      <p:pic>
        <p:nvPicPr>
          <p:cNvPr id="4" name="Picture 3" descr="A picture containing drawing&#10;&#10;Description automatically generated">
            <a:extLst>
              <a:ext uri="{FF2B5EF4-FFF2-40B4-BE49-F238E27FC236}">
                <a16:creationId xmlns:a16="http://schemas.microsoft.com/office/drawing/2014/main" id="{3D912FBF-1A9D-1049-A665-9D43C1A8164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021" y="123756"/>
            <a:ext cx="2590800" cy="602826"/>
          </a:xfrm>
          <a:prstGeom prst="rect">
            <a:avLst/>
          </a:prstGeom>
        </p:spPr>
      </p:pic>
      <p:sp>
        <p:nvSpPr>
          <p:cNvPr id="5" name="Subtitle 2">
            <a:extLst>
              <a:ext uri="{FF2B5EF4-FFF2-40B4-BE49-F238E27FC236}">
                <a16:creationId xmlns:a16="http://schemas.microsoft.com/office/drawing/2014/main" id="{3A599E70-8ED0-244F-BC0E-58069303B666}"/>
              </a:ext>
            </a:extLst>
          </p:cNvPr>
          <p:cNvSpPr txBox="1">
            <a:spLocks/>
          </p:cNvSpPr>
          <p:nvPr userDrawn="1"/>
        </p:nvSpPr>
        <p:spPr>
          <a:xfrm>
            <a:off x="0" y="637663"/>
            <a:ext cx="2611821" cy="455641"/>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base">
              <a:spcBef>
                <a:spcPct val="0"/>
              </a:spcBef>
              <a:spcAft>
                <a:spcPct val="0"/>
              </a:spcAft>
              <a:buFont typeface="Arial" pitchFamily="34" charset="0"/>
              <a:buNone/>
            </a:pPr>
            <a:r>
              <a:rPr lang="en-US" sz="1400" b="1" dirty="0">
                <a:latin typeface="Calibri" panose="020F0502020204030204" pitchFamily="34" charset="0"/>
                <a:cs typeface="Calibri" panose="020F0502020204030204" pitchFamily="34" charset="0"/>
              </a:rPr>
              <a:t>L</a:t>
            </a:r>
            <a:r>
              <a:rPr lang="en-US" sz="1400" dirty="0">
                <a:latin typeface="Calibri" panose="020F0502020204030204" pitchFamily="34" charset="0"/>
                <a:cs typeface="Calibri" panose="020F0502020204030204" pitchFamily="34" charset="0"/>
              </a:rPr>
              <a:t>aw, </a:t>
            </a:r>
            <a:r>
              <a:rPr lang="en-US" sz="1400" b="1" dirty="0">
                <a:latin typeface="Calibri" panose="020F0502020204030204" pitchFamily="34" charset="0"/>
                <a:cs typeface="Calibri" panose="020F0502020204030204" pitchFamily="34" charset="0"/>
              </a:rPr>
              <a:t>E</a:t>
            </a:r>
            <a:r>
              <a:rPr lang="en-US" sz="1400" dirty="0">
                <a:latin typeface="Calibri" panose="020F0502020204030204" pitchFamily="34" charset="0"/>
                <a:cs typeface="Calibri" panose="020F0502020204030204" pitchFamily="34" charset="0"/>
              </a:rPr>
              <a:t>thics and </a:t>
            </a:r>
            <a:r>
              <a:rPr lang="en-US" sz="1400" b="1" dirty="0">
                <a:latin typeface="Calibri" panose="020F0502020204030204" pitchFamily="34" charset="0"/>
                <a:cs typeface="Calibri" panose="020F0502020204030204" pitchFamily="34" charset="0"/>
              </a:rPr>
              <a:t>G</a:t>
            </a:r>
            <a:r>
              <a:rPr lang="en-US" sz="1400" dirty="0">
                <a:latin typeface="Calibri" panose="020F0502020204030204" pitchFamily="34" charset="0"/>
                <a:cs typeface="Calibri" panose="020F0502020204030204" pitchFamily="34" charset="0"/>
              </a:rPr>
              <a:t>overnance for </a:t>
            </a:r>
            <a:r>
              <a:rPr lang="en-US" sz="1400" b="1" dirty="0">
                <a:latin typeface="Calibri" panose="020F0502020204030204" pitchFamily="34" charset="0"/>
                <a:cs typeface="Calibri" panose="020F0502020204030204" pitchFamily="34" charset="0"/>
              </a:rPr>
              <a:t>A</a:t>
            </a:r>
            <a:r>
              <a:rPr lang="en-US" sz="1400" dirty="0">
                <a:latin typeface="Calibri" panose="020F0502020204030204" pitchFamily="34" charset="0"/>
                <a:cs typeface="Calibri" panose="020F0502020204030204" pitchFamily="34" charset="0"/>
              </a:rPr>
              <a:t>ll </a:t>
            </a:r>
            <a:r>
              <a:rPr lang="en-US" sz="1400" b="1" dirty="0">
                <a:latin typeface="Calibri" panose="020F0502020204030204" pitchFamily="34" charset="0"/>
                <a:cs typeface="Calibri" panose="020F0502020204030204" pitchFamily="34" charset="0"/>
              </a:rPr>
              <a:t>L</a:t>
            </a:r>
            <a:r>
              <a:rPr lang="en-US" sz="1400" dirty="0">
                <a:latin typeface="Calibri" panose="020F0502020204030204" pitchFamily="34" charset="0"/>
                <a:cs typeface="Calibri" panose="020F0502020204030204" pitchFamily="34" charset="0"/>
              </a:rPr>
              <a:t>eaders, including an </a:t>
            </a:r>
            <a:r>
              <a:rPr lang="en-US" sz="1400" b="1" dirty="0">
                <a:latin typeface="Calibri" panose="020F0502020204030204" pitchFamily="34" charset="0"/>
                <a:cs typeface="Calibri" panose="020F0502020204030204" pitchFamily="34" charset="0"/>
              </a:rPr>
              <a:t>O</a:t>
            </a:r>
            <a:r>
              <a:rPr lang="en-US" sz="1400" dirty="0">
                <a:latin typeface="Calibri" panose="020F0502020204030204" pitchFamily="34" charset="0"/>
                <a:cs typeface="Calibri" panose="020F0502020204030204" pitchFamily="34" charset="0"/>
              </a:rPr>
              <a:t>verview of </a:t>
            </a:r>
            <a:r>
              <a:rPr lang="en-US" sz="1400" b="1" dirty="0">
                <a:latin typeface="Calibri" panose="020F0502020204030204" pitchFamily="34" charset="0"/>
                <a:cs typeface="Calibri" panose="020F0502020204030204" pitchFamily="34" charset="0"/>
              </a:rPr>
              <a:t>N</a:t>
            </a:r>
            <a:r>
              <a:rPr lang="en-US" sz="1400" dirty="0">
                <a:latin typeface="Calibri" panose="020F0502020204030204" pitchFamily="34" charset="0"/>
                <a:cs typeface="Calibri" panose="020F0502020204030204" pitchFamily="34" charset="0"/>
              </a:rPr>
              <a:t>ew and </a:t>
            </a:r>
            <a:r>
              <a:rPr lang="en-US" sz="1400" b="1" dirty="0">
                <a:latin typeface="Calibri" panose="020F0502020204030204" pitchFamily="34" charset="0"/>
                <a:cs typeface="Calibri" panose="020F0502020204030204" pitchFamily="34" charset="0"/>
              </a:rPr>
              <a:t>E</a:t>
            </a:r>
            <a:r>
              <a:rPr lang="en-US" sz="1400" dirty="0">
                <a:latin typeface="Calibri" panose="020F0502020204030204" pitchFamily="34" charset="0"/>
                <a:cs typeface="Calibri" panose="020F0502020204030204" pitchFamily="34" charset="0"/>
              </a:rPr>
              <a:t>merging Issues</a:t>
            </a:r>
          </a:p>
          <a:p>
            <a:pPr>
              <a:buFont typeface="Arial" pitchFamily="34" charset="0"/>
              <a:buNone/>
            </a:pPr>
            <a:endParaRPr lang="en-US" sz="2000" dirty="0">
              <a:solidFill>
                <a:srgbClr val="FF0000"/>
              </a:solidFill>
            </a:endParaRPr>
          </a:p>
        </p:txBody>
      </p:sp>
    </p:spTree>
    <p:extLst>
      <p:ext uri="{BB962C8B-B14F-4D97-AF65-F5344CB8AC3E}">
        <p14:creationId xmlns:p14="http://schemas.microsoft.com/office/powerpoint/2010/main" val="10382897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747962"/>
            <a:ext cx="7772400" cy="1362075"/>
          </a:xfrm>
        </p:spPr>
        <p:txBody>
          <a:bodyPr anchor="ctr"/>
          <a:lstStyle>
            <a:lvl1pPr algn="ctr">
              <a:defRPr sz="4000" b="1" u="none" cap="all"/>
            </a:lvl1pPr>
          </a:lstStyle>
          <a:p>
            <a:r>
              <a:rPr lang="en-US"/>
              <a:t>Click to edit Master title style</a:t>
            </a:r>
          </a:p>
        </p:txBody>
      </p:sp>
    </p:spTree>
    <p:extLst>
      <p:ext uri="{BB962C8B-B14F-4D97-AF65-F5344CB8AC3E}">
        <p14:creationId xmlns:p14="http://schemas.microsoft.com/office/powerpoint/2010/main" val="20360349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a:defRPr/>
            </a:pPr>
            <a:fld id="{48CE9C98-02A2-427B-8E4F-9B0F91FBCF5C}"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765691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w/ Logo">
    <p:spTree>
      <p:nvGrpSpPr>
        <p:cNvPr id="1" name=""/>
        <p:cNvGrpSpPr/>
        <p:nvPr/>
      </p:nvGrpSpPr>
      <p:grpSpPr>
        <a:xfrm>
          <a:off x="0" y="0"/>
          <a:ext cx="0" cy="0"/>
          <a:chOff x="0" y="0"/>
          <a:chExt cx="0" cy="0"/>
        </a:xfrm>
      </p:grpSpPr>
      <p:sp>
        <p:nvSpPr>
          <p:cNvPr id="2" name="Title 1"/>
          <p:cNvSpPr>
            <a:spLocks noGrp="1"/>
          </p:cNvSpPr>
          <p:nvPr>
            <p:ph type="title"/>
          </p:nvPr>
        </p:nvSpPr>
        <p:spPr>
          <a:xfrm>
            <a:off x="685800" y="2747962"/>
            <a:ext cx="7772400" cy="1362075"/>
          </a:xfrm>
        </p:spPr>
        <p:txBody>
          <a:bodyPr anchor="ctr"/>
          <a:lstStyle>
            <a:lvl1pPr algn="ctr">
              <a:defRPr sz="4000" b="1" u="none" cap="all"/>
            </a:lvl1pPr>
          </a:lstStyle>
          <a:p>
            <a:r>
              <a:rPr lang="en-US"/>
              <a:t>Click to edit Master title style</a:t>
            </a:r>
          </a:p>
        </p:txBody>
      </p:sp>
      <p:pic>
        <p:nvPicPr>
          <p:cNvPr id="4" name="Picture 3" descr="A picture containing drawing&#10;&#10;Description automatically generated">
            <a:extLst>
              <a:ext uri="{FF2B5EF4-FFF2-40B4-BE49-F238E27FC236}">
                <a16:creationId xmlns:a16="http://schemas.microsoft.com/office/drawing/2014/main" id="{3D912FBF-1A9D-1049-A665-9D43C1A8164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021" y="123756"/>
            <a:ext cx="2590800" cy="602826"/>
          </a:xfrm>
          <a:prstGeom prst="rect">
            <a:avLst/>
          </a:prstGeom>
        </p:spPr>
      </p:pic>
      <p:sp>
        <p:nvSpPr>
          <p:cNvPr id="5" name="Subtitle 2">
            <a:extLst>
              <a:ext uri="{FF2B5EF4-FFF2-40B4-BE49-F238E27FC236}">
                <a16:creationId xmlns:a16="http://schemas.microsoft.com/office/drawing/2014/main" id="{3A599E70-8ED0-244F-BC0E-58069303B666}"/>
              </a:ext>
            </a:extLst>
          </p:cNvPr>
          <p:cNvSpPr txBox="1">
            <a:spLocks/>
          </p:cNvSpPr>
          <p:nvPr userDrawn="1"/>
        </p:nvSpPr>
        <p:spPr>
          <a:xfrm>
            <a:off x="0" y="637663"/>
            <a:ext cx="2611821" cy="455641"/>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base">
              <a:spcBef>
                <a:spcPct val="0"/>
              </a:spcBef>
              <a:spcAft>
                <a:spcPct val="0"/>
              </a:spcAft>
              <a:buFont typeface="Arial" pitchFamily="34" charset="0"/>
              <a:buNone/>
            </a:pPr>
            <a:r>
              <a:rPr lang="en-US" sz="1400" b="1" dirty="0">
                <a:latin typeface="Calibri" panose="020F0502020204030204" pitchFamily="34" charset="0"/>
                <a:cs typeface="Calibri" panose="020F0502020204030204" pitchFamily="34" charset="0"/>
              </a:rPr>
              <a:t>L</a:t>
            </a:r>
            <a:r>
              <a:rPr lang="en-US" sz="1400" dirty="0">
                <a:latin typeface="Calibri" panose="020F0502020204030204" pitchFamily="34" charset="0"/>
                <a:cs typeface="Calibri" panose="020F0502020204030204" pitchFamily="34" charset="0"/>
              </a:rPr>
              <a:t>aw, </a:t>
            </a:r>
            <a:r>
              <a:rPr lang="en-US" sz="1400" b="1" dirty="0">
                <a:latin typeface="Calibri" panose="020F0502020204030204" pitchFamily="34" charset="0"/>
                <a:cs typeface="Calibri" panose="020F0502020204030204" pitchFamily="34" charset="0"/>
              </a:rPr>
              <a:t>E</a:t>
            </a:r>
            <a:r>
              <a:rPr lang="en-US" sz="1400" dirty="0">
                <a:latin typeface="Calibri" panose="020F0502020204030204" pitchFamily="34" charset="0"/>
                <a:cs typeface="Calibri" panose="020F0502020204030204" pitchFamily="34" charset="0"/>
              </a:rPr>
              <a:t>thics and </a:t>
            </a:r>
            <a:r>
              <a:rPr lang="en-US" sz="1400" b="1" dirty="0">
                <a:latin typeface="Calibri" panose="020F0502020204030204" pitchFamily="34" charset="0"/>
                <a:cs typeface="Calibri" panose="020F0502020204030204" pitchFamily="34" charset="0"/>
              </a:rPr>
              <a:t>G</a:t>
            </a:r>
            <a:r>
              <a:rPr lang="en-US" sz="1400" dirty="0">
                <a:latin typeface="Calibri" panose="020F0502020204030204" pitchFamily="34" charset="0"/>
                <a:cs typeface="Calibri" panose="020F0502020204030204" pitchFamily="34" charset="0"/>
              </a:rPr>
              <a:t>overnance for </a:t>
            </a:r>
            <a:r>
              <a:rPr lang="en-US" sz="1400" b="1" dirty="0">
                <a:latin typeface="Calibri" panose="020F0502020204030204" pitchFamily="34" charset="0"/>
                <a:cs typeface="Calibri" panose="020F0502020204030204" pitchFamily="34" charset="0"/>
              </a:rPr>
              <a:t>A</a:t>
            </a:r>
            <a:r>
              <a:rPr lang="en-US" sz="1400" dirty="0">
                <a:latin typeface="Calibri" panose="020F0502020204030204" pitchFamily="34" charset="0"/>
                <a:cs typeface="Calibri" panose="020F0502020204030204" pitchFamily="34" charset="0"/>
              </a:rPr>
              <a:t>ll </a:t>
            </a:r>
            <a:r>
              <a:rPr lang="en-US" sz="1400" b="1" dirty="0">
                <a:latin typeface="Calibri" panose="020F0502020204030204" pitchFamily="34" charset="0"/>
                <a:cs typeface="Calibri" panose="020F0502020204030204" pitchFamily="34" charset="0"/>
              </a:rPr>
              <a:t>L</a:t>
            </a:r>
            <a:r>
              <a:rPr lang="en-US" sz="1400" dirty="0">
                <a:latin typeface="Calibri" panose="020F0502020204030204" pitchFamily="34" charset="0"/>
                <a:cs typeface="Calibri" panose="020F0502020204030204" pitchFamily="34" charset="0"/>
              </a:rPr>
              <a:t>eaders, including an </a:t>
            </a:r>
            <a:r>
              <a:rPr lang="en-US" sz="1400" b="1" dirty="0">
                <a:latin typeface="Calibri" panose="020F0502020204030204" pitchFamily="34" charset="0"/>
                <a:cs typeface="Calibri" panose="020F0502020204030204" pitchFamily="34" charset="0"/>
              </a:rPr>
              <a:t>O</a:t>
            </a:r>
            <a:r>
              <a:rPr lang="en-US" sz="1400" dirty="0">
                <a:latin typeface="Calibri" panose="020F0502020204030204" pitchFamily="34" charset="0"/>
                <a:cs typeface="Calibri" panose="020F0502020204030204" pitchFamily="34" charset="0"/>
              </a:rPr>
              <a:t>verview of </a:t>
            </a:r>
            <a:r>
              <a:rPr lang="en-US" sz="1400" b="1" dirty="0">
                <a:latin typeface="Calibri" panose="020F0502020204030204" pitchFamily="34" charset="0"/>
                <a:cs typeface="Calibri" panose="020F0502020204030204" pitchFamily="34" charset="0"/>
              </a:rPr>
              <a:t>N</a:t>
            </a:r>
            <a:r>
              <a:rPr lang="en-US" sz="1400" dirty="0">
                <a:latin typeface="Calibri" panose="020F0502020204030204" pitchFamily="34" charset="0"/>
                <a:cs typeface="Calibri" panose="020F0502020204030204" pitchFamily="34" charset="0"/>
              </a:rPr>
              <a:t>ew and </a:t>
            </a:r>
            <a:r>
              <a:rPr lang="en-US" sz="1400" b="1" dirty="0">
                <a:latin typeface="Calibri" panose="020F0502020204030204" pitchFamily="34" charset="0"/>
                <a:cs typeface="Calibri" panose="020F0502020204030204" pitchFamily="34" charset="0"/>
              </a:rPr>
              <a:t>E</a:t>
            </a:r>
            <a:r>
              <a:rPr lang="en-US" sz="1400" dirty="0">
                <a:latin typeface="Calibri" panose="020F0502020204030204" pitchFamily="34" charset="0"/>
                <a:cs typeface="Calibri" panose="020F0502020204030204" pitchFamily="34" charset="0"/>
              </a:rPr>
              <a:t>merging Issues</a:t>
            </a:r>
          </a:p>
          <a:p>
            <a:pPr>
              <a:buFont typeface="Arial" pitchFamily="34" charset="0"/>
              <a:buNone/>
            </a:pPr>
            <a:endParaRPr lang="en-US" sz="2000" dirty="0">
              <a:solidFill>
                <a:srgbClr val="FF0000"/>
              </a:solidFill>
            </a:endParaRPr>
          </a:p>
        </p:txBody>
      </p:sp>
    </p:spTree>
    <p:extLst>
      <p:ext uri="{BB962C8B-B14F-4D97-AF65-F5344CB8AC3E}">
        <p14:creationId xmlns:p14="http://schemas.microsoft.com/office/powerpoint/2010/main" val="26099377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pPr>
              <a:defRPr/>
            </a:pPr>
            <a:fld id="{2C78CA5C-426F-4EA9-B2DC-6E53A4C954F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703480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pPr>
              <a:defRPr/>
            </a:pPr>
            <a:fld id="{3C584A31-F666-4029-92F3-9FF559E49D4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336533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6356350"/>
            <a:ext cx="2133600" cy="365125"/>
          </a:xfrm>
          <a:prstGeom prst="rect">
            <a:avLst/>
          </a:prstGeom>
        </p:spPr>
        <p:txBody>
          <a:bodyPr/>
          <a:lstStyle/>
          <a:p>
            <a:pPr>
              <a:defRPr/>
            </a:pPr>
            <a:fld id="{E26E0598-41B6-4983-81FA-25A5B912657C}"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8394069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a:defRPr/>
            </a:pPr>
            <a:fld id="{73699B15-92B6-44D7-99B9-A2106A0E097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4349818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a:defRPr/>
            </a:pPr>
            <a:fld id="{84BABF95-D6EC-4A87-8E9C-755D7543D7F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702599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a:defRPr/>
            </a:pPr>
            <a:fld id="{D4F7A254-4CB8-44FA-995B-BF805300E41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810913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a:defRPr/>
            </a:pPr>
            <a:fld id="{E72688FA-9419-4554-B8C4-CC13ADF1DEE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573584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70727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p>
        </p:txBody>
      </p:sp>
      <p:sp>
        <p:nvSpPr>
          <p:cNvPr id="6" name="Slide Number Placeholder 5"/>
          <p:cNvSpPr>
            <a:spLocks noGrp="1"/>
          </p:cNvSpPr>
          <p:nvPr>
            <p:ph type="sldNum" sz="quarter" idx="12"/>
          </p:nvPr>
        </p:nvSpPr>
        <p:spPr>
          <a:xfrm>
            <a:off x="6553200" y="6356356"/>
            <a:ext cx="2133600" cy="365125"/>
          </a:xfrm>
          <a:prstGeom prst="rect">
            <a:avLst/>
          </a:prstGeom>
        </p:spPr>
        <p:txBody>
          <a:bodyPr/>
          <a:lstStyle/>
          <a:p>
            <a:pPr>
              <a:defRPr/>
            </a:pPr>
            <a:fld id="{B9DB5C98-ADB3-4BC8-A316-EAA4A2C25379}"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197664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6553200" y="6356356"/>
            <a:ext cx="2133600" cy="365125"/>
          </a:xfrm>
          <a:prstGeom prst="rect">
            <a:avLst/>
          </a:prstGeom>
        </p:spPr>
        <p:txBody>
          <a:bodyPr/>
          <a:lstStyle/>
          <a:p>
            <a:pPr>
              <a:defRPr/>
            </a:pPr>
            <a:fld id="{E443D2D3-79D4-425E-A51E-1C8F275C5E7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1542903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w/ Logo">
    <p:spTree>
      <p:nvGrpSpPr>
        <p:cNvPr id="1" name=""/>
        <p:cNvGrpSpPr/>
        <p:nvPr/>
      </p:nvGrpSpPr>
      <p:grpSpPr>
        <a:xfrm>
          <a:off x="0" y="0"/>
          <a:ext cx="0" cy="0"/>
          <a:chOff x="0" y="0"/>
          <a:chExt cx="0" cy="0"/>
        </a:xfrm>
      </p:grpSpPr>
      <p:sp>
        <p:nvSpPr>
          <p:cNvPr id="2" name="Title 1"/>
          <p:cNvSpPr>
            <a:spLocks noGrp="1"/>
          </p:cNvSpPr>
          <p:nvPr>
            <p:ph type="title"/>
          </p:nvPr>
        </p:nvSpPr>
        <p:spPr>
          <a:xfrm>
            <a:off x="685800" y="2747966"/>
            <a:ext cx="7772400" cy="1362075"/>
          </a:xfrm>
        </p:spPr>
        <p:txBody>
          <a:bodyPr anchor="ctr"/>
          <a:lstStyle>
            <a:lvl1pPr algn="ctr">
              <a:defRPr sz="4000" b="1" u="none" cap="all"/>
            </a:lvl1pPr>
          </a:lstStyle>
          <a:p>
            <a:r>
              <a:rPr lang="en-US"/>
              <a:t>Click to edit Master title style</a:t>
            </a:r>
          </a:p>
        </p:txBody>
      </p:sp>
      <p:pic>
        <p:nvPicPr>
          <p:cNvPr id="4" name="Picture 3" descr="A picture containing drawing&#10;&#10;Description automatically generated">
            <a:extLst>
              <a:ext uri="{FF2B5EF4-FFF2-40B4-BE49-F238E27FC236}">
                <a16:creationId xmlns:a16="http://schemas.microsoft.com/office/drawing/2014/main" id="{3D912FBF-1A9D-1049-A665-9D43C1A8164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021" y="123756"/>
            <a:ext cx="2590800" cy="602826"/>
          </a:xfrm>
          <a:prstGeom prst="rect">
            <a:avLst/>
          </a:prstGeom>
        </p:spPr>
      </p:pic>
      <p:sp>
        <p:nvSpPr>
          <p:cNvPr id="5" name="Subtitle 2">
            <a:extLst>
              <a:ext uri="{FF2B5EF4-FFF2-40B4-BE49-F238E27FC236}">
                <a16:creationId xmlns:a16="http://schemas.microsoft.com/office/drawing/2014/main" id="{3A599E70-8ED0-244F-BC0E-58069303B666}"/>
              </a:ext>
            </a:extLst>
          </p:cNvPr>
          <p:cNvSpPr txBox="1">
            <a:spLocks/>
          </p:cNvSpPr>
          <p:nvPr userDrawn="1"/>
        </p:nvSpPr>
        <p:spPr>
          <a:xfrm>
            <a:off x="2" y="637663"/>
            <a:ext cx="2611821" cy="455641"/>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base">
              <a:spcBef>
                <a:spcPct val="0"/>
              </a:spcBef>
              <a:spcAft>
                <a:spcPct val="0"/>
              </a:spcAft>
              <a:buFont typeface="Arial" pitchFamily="34" charset="0"/>
              <a:buNone/>
            </a:pPr>
            <a:r>
              <a:rPr lang="en-US" sz="1400" b="1" dirty="0">
                <a:latin typeface="Calibri" panose="020F0502020204030204" pitchFamily="34" charset="0"/>
                <a:cs typeface="Calibri" panose="020F0502020204030204" pitchFamily="34" charset="0"/>
              </a:rPr>
              <a:t>L</a:t>
            </a:r>
            <a:r>
              <a:rPr lang="en-US" sz="1400" dirty="0">
                <a:latin typeface="Calibri" panose="020F0502020204030204" pitchFamily="34" charset="0"/>
                <a:cs typeface="Calibri" panose="020F0502020204030204" pitchFamily="34" charset="0"/>
              </a:rPr>
              <a:t>aw, </a:t>
            </a:r>
            <a:r>
              <a:rPr lang="en-US" sz="1400" b="1" dirty="0">
                <a:latin typeface="Calibri" panose="020F0502020204030204" pitchFamily="34" charset="0"/>
                <a:cs typeface="Calibri" panose="020F0502020204030204" pitchFamily="34" charset="0"/>
              </a:rPr>
              <a:t>E</a:t>
            </a:r>
            <a:r>
              <a:rPr lang="en-US" sz="1400" dirty="0">
                <a:latin typeface="Calibri" panose="020F0502020204030204" pitchFamily="34" charset="0"/>
                <a:cs typeface="Calibri" panose="020F0502020204030204" pitchFamily="34" charset="0"/>
              </a:rPr>
              <a:t>thics and </a:t>
            </a:r>
            <a:r>
              <a:rPr lang="en-US" sz="1400" b="1" dirty="0">
                <a:latin typeface="Calibri" panose="020F0502020204030204" pitchFamily="34" charset="0"/>
                <a:cs typeface="Calibri" panose="020F0502020204030204" pitchFamily="34" charset="0"/>
              </a:rPr>
              <a:t>G</a:t>
            </a:r>
            <a:r>
              <a:rPr lang="en-US" sz="1400" dirty="0">
                <a:latin typeface="Calibri" panose="020F0502020204030204" pitchFamily="34" charset="0"/>
                <a:cs typeface="Calibri" panose="020F0502020204030204" pitchFamily="34" charset="0"/>
              </a:rPr>
              <a:t>overnance for </a:t>
            </a:r>
            <a:r>
              <a:rPr lang="en-US" sz="1400" b="1" dirty="0">
                <a:latin typeface="Calibri" panose="020F0502020204030204" pitchFamily="34" charset="0"/>
                <a:cs typeface="Calibri" panose="020F0502020204030204" pitchFamily="34" charset="0"/>
              </a:rPr>
              <a:t>A</a:t>
            </a:r>
            <a:r>
              <a:rPr lang="en-US" sz="1400" dirty="0">
                <a:latin typeface="Calibri" panose="020F0502020204030204" pitchFamily="34" charset="0"/>
                <a:cs typeface="Calibri" panose="020F0502020204030204" pitchFamily="34" charset="0"/>
              </a:rPr>
              <a:t>ll </a:t>
            </a:r>
            <a:r>
              <a:rPr lang="en-US" sz="1400" b="1" dirty="0">
                <a:latin typeface="Calibri" panose="020F0502020204030204" pitchFamily="34" charset="0"/>
                <a:cs typeface="Calibri" panose="020F0502020204030204" pitchFamily="34" charset="0"/>
              </a:rPr>
              <a:t>L</a:t>
            </a:r>
            <a:r>
              <a:rPr lang="en-US" sz="1400" dirty="0">
                <a:latin typeface="Calibri" panose="020F0502020204030204" pitchFamily="34" charset="0"/>
                <a:cs typeface="Calibri" panose="020F0502020204030204" pitchFamily="34" charset="0"/>
              </a:rPr>
              <a:t>eaders, including an </a:t>
            </a:r>
            <a:r>
              <a:rPr lang="en-US" sz="1400" b="1" dirty="0">
                <a:latin typeface="Calibri" panose="020F0502020204030204" pitchFamily="34" charset="0"/>
                <a:cs typeface="Calibri" panose="020F0502020204030204" pitchFamily="34" charset="0"/>
              </a:rPr>
              <a:t>O</a:t>
            </a:r>
            <a:r>
              <a:rPr lang="en-US" sz="1400" dirty="0">
                <a:latin typeface="Calibri" panose="020F0502020204030204" pitchFamily="34" charset="0"/>
                <a:cs typeface="Calibri" panose="020F0502020204030204" pitchFamily="34" charset="0"/>
              </a:rPr>
              <a:t>verview of </a:t>
            </a:r>
            <a:r>
              <a:rPr lang="en-US" sz="1400" b="1" dirty="0">
                <a:latin typeface="Calibri" panose="020F0502020204030204" pitchFamily="34" charset="0"/>
                <a:cs typeface="Calibri" panose="020F0502020204030204" pitchFamily="34" charset="0"/>
              </a:rPr>
              <a:t>N</a:t>
            </a:r>
            <a:r>
              <a:rPr lang="en-US" sz="1400" dirty="0">
                <a:latin typeface="Calibri" panose="020F0502020204030204" pitchFamily="34" charset="0"/>
                <a:cs typeface="Calibri" panose="020F0502020204030204" pitchFamily="34" charset="0"/>
              </a:rPr>
              <a:t>ew and </a:t>
            </a:r>
            <a:r>
              <a:rPr lang="en-US" sz="1400" b="1" dirty="0">
                <a:latin typeface="Calibri" panose="020F0502020204030204" pitchFamily="34" charset="0"/>
                <a:cs typeface="Calibri" panose="020F0502020204030204" pitchFamily="34" charset="0"/>
              </a:rPr>
              <a:t>E</a:t>
            </a:r>
            <a:r>
              <a:rPr lang="en-US" sz="1400" dirty="0">
                <a:latin typeface="Calibri" panose="020F0502020204030204" pitchFamily="34" charset="0"/>
                <a:cs typeface="Calibri" panose="020F0502020204030204" pitchFamily="34" charset="0"/>
              </a:rPr>
              <a:t>merging Issues</a:t>
            </a:r>
          </a:p>
          <a:p>
            <a:pPr>
              <a:buFont typeface="Arial" pitchFamily="34" charset="0"/>
              <a:buNone/>
            </a:pPr>
            <a:endParaRPr lang="en-US" sz="2000" dirty="0">
              <a:solidFill>
                <a:srgbClr val="FF0000"/>
              </a:solidFill>
            </a:endParaRPr>
          </a:p>
        </p:txBody>
      </p:sp>
    </p:spTree>
    <p:extLst>
      <p:ext uri="{BB962C8B-B14F-4D97-AF65-F5344CB8AC3E}">
        <p14:creationId xmlns:p14="http://schemas.microsoft.com/office/powerpoint/2010/main" val="2917922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747962"/>
            <a:ext cx="7772400" cy="1362075"/>
          </a:xfrm>
        </p:spPr>
        <p:txBody>
          <a:bodyPr anchor="ctr"/>
          <a:lstStyle>
            <a:lvl1pPr algn="ctr">
              <a:defRPr sz="4000" b="1" u="none" cap="all"/>
            </a:lvl1pPr>
          </a:lstStyle>
          <a:p>
            <a:r>
              <a:rPr lang="en-US"/>
              <a:t>Click to edit Master title style</a:t>
            </a:r>
          </a:p>
        </p:txBody>
      </p:sp>
    </p:spTree>
    <p:extLst>
      <p:ext uri="{BB962C8B-B14F-4D97-AF65-F5344CB8AC3E}">
        <p14:creationId xmlns:p14="http://schemas.microsoft.com/office/powerpoint/2010/main" val="9081285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747966"/>
            <a:ext cx="7772400" cy="1362075"/>
          </a:xfrm>
        </p:spPr>
        <p:txBody>
          <a:bodyPr anchor="ctr"/>
          <a:lstStyle>
            <a:lvl1pPr algn="ctr">
              <a:defRPr sz="4000" b="1" u="none" cap="all"/>
            </a:lvl1pPr>
          </a:lstStyle>
          <a:p>
            <a:r>
              <a:rPr lang="en-US"/>
              <a:t>Click to edit Master title style</a:t>
            </a:r>
          </a:p>
        </p:txBody>
      </p:sp>
    </p:spTree>
    <p:extLst>
      <p:ext uri="{BB962C8B-B14F-4D97-AF65-F5344CB8AC3E}">
        <p14:creationId xmlns:p14="http://schemas.microsoft.com/office/powerpoint/2010/main" val="39073766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6553200" y="6356356"/>
            <a:ext cx="2133600" cy="365125"/>
          </a:xfrm>
          <a:prstGeom prst="rect">
            <a:avLst/>
          </a:prstGeom>
        </p:spPr>
        <p:txBody>
          <a:bodyPr/>
          <a:lstStyle/>
          <a:p>
            <a:pPr>
              <a:defRPr/>
            </a:pPr>
            <a:fld id="{48CE9C98-02A2-427B-8E4F-9B0F91FBCF5C}"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7449409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a:xfrm>
            <a:off x="6553200" y="6356356"/>
            <a:ext cx="2133600" cy="365125"/>
          </a:xfrm>
          <a:prstGeom prst="rect">
            <a:avLst/>
          </a:prstGeom>
        </p:spPr>
        <p:txBody>
          <a:bodyPr/>
          <a:lstStyle/>
          <a:p>
            <a:pPr>
              <a:defRPr/>
            </a:pPr>
            <a:fld id="{2C78CA5C-426F-4EA9-B2DC-6E53A4C954F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86056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a:xfrm>
            <a:off x="6553200" y="6356356"/>
            <a:ext cx="2133600" cy="365125"/>
          </a:xfrm>
          <a:prstGeom prst="rect">
            <a:avLst/>
          </a:prstGeom>
        </p:spPr>
        <p:txBody>
          <a:bodyPr/>
          <a:lstStyle/>
          <a:p>
            <a:pPr>
              <a:defRPr/>
            </a:pPr>
            <a:fld id="{3C584A31-F666-4029-92F3-9FF559E49D4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7203936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6356356"/>
            <a:ext cx="2133600" cy="365125"/>
          </a:xfrm>
          <a:prstGeom prst="rect">
            <a:avLst/>
          </a:prstGeom>
        </p:spPr>
        <p:txBody>
          <a:bodyPr/>
          <a:lstStyle/>
          <a:p>
            <a:pPr>
              <a:defRPr/>
            </a:pPr>
            <a:fld id="{E26E0598-41B6-4983-81FA-25A5B912657C}"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412135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a:xfrm>
            <a:off x="6553200" y="6356356"/>
            <a:ext cx="2133600" cy="365125"/>
          </a:xfrm>
          <a:prstGeom prst="rect">
            <a:avLst/>
          </a:prstGeom>
        </p:spPr>
        <p:txBody>
          <a:bodyPr/>
          <a:lstStyle/>
          <a:p>
            <a:pPr>
              <a:defRPr/>
            </a:pPr>
            <a:fld id="{73699B15-92B6-44D7-99B9-A2106A0E097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3566740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a:xfrm>
            <a:off x="6553200" y="6356356"/>
            <a:ext cx="2133600" cy="365125"/>
          </a:xfrm>
          <a:prstGeom prst="rect">
            <a:avLst/>
          </a:prstGeom>
        </p:spPr>
        <p:txBody>
          <a:bodyPr/>
          <a:lstStyle/>
          <a:p>
            <a:pPr>
              <a:defRPr/>
            </a:pPr>
            <a:fld id="{84BABF95-D6EC-4A87-8E9C-755D7543D7F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629862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553200" y="6356356"/>
            <a:ext cx="2133600" cy="365125"/>
          </a:xfrm>
          <a:prstGeom prst="rect">
            <a:avLst/>
          </a:prstGeom>
        </p:spPr>
        <p:txBody>
          <a:bodyPr/>
          <a:lstStyle/>
          <a:p>
            <a:pPr>
              <a:defRPr/>
            </a:pPr>
            <a:fld id="{D4F7A254-4CB8-44FA-995B-BF805300E41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860647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4"/>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553200" y="6356356"/>
            <a:ext cx="2133600" cy="365125"/>
          </a:xfrm>
          <a:prstGeom prst="rect">
            <a:avLst/>
          </a:prstGeom>
        </p:spPr>
        <p:txBody>
          <a:bodyPr/>
          <a:lstStyle/>
          <a:p>
            <a:pPr>
              <a:defRPr/>
            </a:pPr>
            <a:fld id="{E72688FA-9419-4554-B8C4-CC13ADF1DEE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0051614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70727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208458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a:defRPr/>
            </a:pPr>
            <a:fld id="{48CE9C98-02A2-427B-8E4F-9B0F91FBCF5C}"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31040748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a:defRPr/>
            </a:pPr>
            <a:fld id="{E443D2D3-79D4-425E-A51E-1C8F275C5E7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84386102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ction Header w/ Logo">
    <p:spTree>
      <p:nvGrpSpPr>
        <p:cNvPr id="1" name=""/>
        <p:cNvGrpSpPr/>
        <p:nvPr/>
      </p:nvGrpSpPr>
      <p:grpSpPr>
        <a:xfrm>
          <a:off x="0" y="0"/>
          <a:ext cx="0" cy="0"/>
          <a:chOff x="0" y="0"/>
          <a:chExt cx="0" cy="0"/>
        </a:xfrm>
      </p:grpSpPr>
      <p:sp>
        <p:nvSpPr>
          <p:cNvPr id="2" name="Title 1"/>
          <p:cNvSpPr>
            <a:spLocks noGrp="1"/>
          </p:cNvSpPr>
          <p:nvPr>
            <p:ph type="title"/>
          </p:nvPr>
        </p:nvSpPr>
        <p:spPr>
          <a:xfrm>
            <a:off x="685800" y="2747962"/>
            <a:ext cx="7772400" cy="1362075"/>
          </a:xfrm>
        </p:spPr>
        <p:txBody>
          <a:bodyPr anchor="ctr"/>
          <a:lstStyle>
            <a:lvl1pPr algn="ctr">
              <a:defRPr sz="4000" b="1" u="none" cap="all"/>
            </a:lvl1pPr>
          </a:lstStyle>
          <a:p>
            <a:r>
              <a:rPr lang="en-US"/>
              <a:t>Click to edit Master title style</a:t>
            </a:r>
          </a:p>
        </p:txBody>
      </p:sp>
      <p:pic>
        <p:nvPicPr>
          <p:cNvPr id="4" name="Picture 3" descr="A picture containing drawing&#10;&#10;Description automatically generated">
            <a:extLst>
              <a:ext uri="{FF2B5EF4-FFF2-40B4-BE49-F238E27FC236}">
                <a16:creationId xmlns:a16="http://schemas.microsoft.com/office/drawing/2014/main" id="{3D912FBF-1A9D-1049-A665-9D43C1A8164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021" y="123756"/>
            <a:ext cx="2590800" cy="602826"/>
          </a:xfrm>
          <a:prstGeom prst="rect">
            <a:avLst/>
          </a:prstGeom>
        </p:spPr>
      </p:pic>
      <p:sp>
        <p:nvSpPr>
          <p:cNvPr id="5" name="Subtitle 2">
            <a:extLst>
              <a:ext uri="{FF2B5EF4-FFF2-40B4-BE49-F238E27FC236}">
                <a16:creationId xmlns:a16="http://schemas.microsoft.com/office/drawing/2014/main" id="{3A599E70-8ED0-244F-BC0E-58069303B666}"/>
              </a:ext>
            </a:extLst>
          </p:cNvPr>
          <p:cNvSpPr txBox="1">
            <a:spLocks/>
          </p:cNvSpPr>
          <p:nvPr userDrawn="1"/>
        </p:nvSpPr>
        <p:spPr>
          <a:xfrm>
            <a:off x="0" y="637663"/>
            <a:ext cx="2611821" cy="455641"/>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base">
              <a:spcBef>
                <a:spcPct val="0"/>
              </a:spcBef>
              <a:spcAft>
                <a:spcPct val="0"/>
              </a:spcAft>
              <a:buFont typeface="Arial" pitchFamily="34" charset="0"/>
              <a:buNone/>
            </a:pPr>
            <a:r>
              <a:rPr lang="en-US" sz="1400" b="1" dirty="0">
                <a:latin typeface="Calibri" panose="020F0502020204030204" pitchFamily="34" charset="0"/>
                <a:cs typeface="Calibri" panose="020F0502020204030204" pitchFamily="34" charset="0"/>
              </a:rPr>
              <a:t>L</a:t>
            </a:r>
            <a:r>
              <a:rPr lang="en-US" sz="1400" dirty="0">
                <a:latin typeface="Calibri" panose="020F0502020204030204" pitchFamily="34" charset="0"/>
                <a:cs typeface="Calibri" panose="020F0502020204030204" pitchFamily="34" charset="0"/>
              </a:rPr>
              <a:t>aw, </a:t>
            </a:r>
            <a:r>
              <a:rPr lang="en-US" sz="1400" b="1" dirty="0">
                <a:latin typeface="Calibri" panose="020F0502020204030204" pitchFamily="34" charset="0"/>
                <a:cs typeface="Calibri" panose="020F0502020204030204" pitchFamily="34" charset="0"/>
              </a:rPr>
              <a:t>E</a:t>
            </a:r>
            <a:r>
              <a:rPr lang="en-US" sz="1400" dirty="0">
                <a:latin typeface="Calibri" panose="020F0502020204030204" pitchFamily="34" charset="0"/>
                <a:cs typeface="Calibri" panose="020F0502020204030204" pitchFamily="34" charset="0"/>
              </a:rPr>
              <a:t>thics and </a:t>
            </a:r>
            <a:r>
              <a:rPr lang="en-US" sz="1400" b="1" dirty="0">
                <a:latin typeface="Calibri" panose="020F0502020204030204" pitchFamily="34" charset="0"/>
                <a:cs typeface="Calibri" panose="020F0502020204030204" pitchFamily="34" charset="0"/>
              </a:rPr>
              <a:t>G</a:t>
            </a:r>
            <a:r>
              <a:rPr lang="en-US" sz="1400" dirty="0">
                <a:latin typeface="Calibri" panose="020F0502020204030204" pitchFamily="34" charset="0"/>
                <a:cs typeface="Calibri" panose="020F0502020204030204" pitchFamily="34" charset="0"/>
              </a:rPr>
              <a:t>overnance for </a:t>
            </a:r>
            <a:r>
              <a:rPr lang="en-US" sz="1400" b="1" dirty="0">
                <a:latin typeface="Calibri" panose="020F0502020204030204" pitchFamily="34" charset="0"/>
                <a:cs typeface="Calibri" panose="020F0502020204030204" pitchFamily="34" charset="0"/>
              </a:rPr>
              <a:t>A</a:t>
            </a:r>
            <a:r>
              <a:rPr lang="en-US" sz="1400" dirty="0">
                <a:latin typeface="Calibri" panose="020F0502020204030204" pitchFamily="34" charset="0"/>
                <a:cs typeface="Calibri" panose="020F0502020204030204" pitchFamily="34" charset="0"/>
              </a:rPr>
              <a:t>ll </a:t>
            </a:r>
            <a:r>
              <a:rPr lang="en-US" sz="1400" b="1" dirty="0">
                <a:latin typeface="Calibri" panose="020F0502020204030204" pitchFamily="34" charset="0"/>
                <a:cs typeface="Calibri" panose="020F0502020204030204" pitchFamily="34" charset="0"/>
              </a:rPr>
              <a:t>L</a:t>
            </a:r>
            <a:r>
              <a:rPr lang="en-US" sz="1400" dirty="0">
                <a:latin typeface="Calibri" panose="020F0502020204030204" pitchFamily="34" charset="0"/>
                <a:cs typeface="Calibri" panose="020F0502020204030204" pitchFamily="34" charset="0"/>
              </a:rPr>
              <a:t>eaders, including an </a:t>
            </a:r>
            <a:r>
              <a:rPr lang="en-US" sz="1400" b="1" dirty="0">
                <a:latin typeface="Calibri" panose="020F0502020204030204" pitchFamily="34" charset="0"/>
                <a:cs typeface="Calibri" panose="020F0502020204030204" pitchFamily="34" charset="0"/>
              </a:rPr>
              <a:t>O</a:t>
            </a:r>
            <a:r>
              <a:rPr lang="en-US" sz="1400" dirty="0">
                <a:latin typeface="Calibri" panose="020F0502020204030204" pitchFamily="34" charset="0"/>
                <a:cs typeface="Calibri" panose="020F0502020204030204" pitchFamily="34" charset="0"/>
              </a:rPr>
              <a:t>verview of </a:t>
            </a:r>
            <a:r>
              <a:rPr lang="en-US" sz="1400" b="1" dirty="0">
                <a:latin typeface="Calibri" panose="020F0502020204030204" pitchFamily="34" charset="0"/>
                <a:cs typeface="Calibri" panose="020F0502020204030204" pitchFamily="34" charset="0"/>
              </a:rPr>
              <a:t>N</a:t>
            </a:r>
            <a:r>
              <a:rPr lang="en-US" sz="1400" dirty="0">
                <a:latin typeface="Calibri" panose="020F0502020204030204" pitchFamily="34" charset="0"/>
                <a:cs typeface="Calibri" panose="020F0502020204030204" pitchFamily="34" charset="0"/>
              </a:rPr>
              <a:t>ew and </a:t>
            </a:r>
            <a:r>
              <a:rPr lang="en-US" sz="1400" b="1" dirty="0">
                <a:latin typeface="Calibri" panose="020F0502020204030204" pitchFamily="34" charset="0"/>
                <a:cs typeface="Calibri" panose="020F0502020204030204" pitchFamily="34" charset="0"/>
              </a:rPr>
              <a:t>E</a:t>
            </a:r>
            <a:r>
              <a:rPr lang="en-US" sz="1400" dirty="0">
                <a:latin typeface="Calibri" panose="020F0502020204030204" pitchFamily="34" charset="0"/>
                <a:cs typeface="Calibri" panose="020F0502020204030204" pitchFamily="34" charset="0"/>
              </a:rPr>
              <a:t>merging Issues</a:t>
            </a:r>
          </a:p>
          <a:p>
            <a:pPr>
              <a:buFont typeface="Arial" pitchFamily="34" charset="0"/>
              <a:buNone/>
            </a:pPr>
            <a:endParaRPr lang="en-US" sz="2000" dirty="0">
              <a:solidFill>
                <a:srgbClr val="FF0000"/>
              </a:solidFill>
            </a:endParaRPr>
          </a:p>
        </p:txBody>
      </p:sp>
    </p:spTree>
    <p:extLst>
      <p:ext uri="{BB962C8B-B14F-4D97-AF65-F5344CB8AC3E}">
        <p14:creationId xmlns:p14="http://schemas.microsoft.com/office/powerpoint/2010/main" val="357260532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747962"/>
            <a:ext cx="7772400" cy="1362075"/>
          </a:xfrm>
        </p:spPr>
        <p:txBody>
          <a:bodyPr anchor="ctr"/>
          <a:lstStyle>
            <a:lvl1pPr algn="ctr">
              <a:defRPr sz="4000" b="1" u="none" cap="all"/>
            </a:lvl1pPr>
          </a:lstStyle>
          <a:p>
            <a:r>
              <a:rPr lang="en-US"/>
              <a:t>Click to edit Master title style</a:t>
            </a:r>
          </a:p>
        </p:txBody>
      </p:sp>
    </p:spTree>
    <p:extLst>
      <p:ext uri="{BB962C8B-B14F-4D97-AF65-F5344CB8AC3E}">
        <p14:creationId xmlns:p14="http://schemas.microsoft.com/office/powerpoint/2010/main" val="58576318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a:defRPr/>
            </a:pPr>
            <a:fld id="{48CE9C98-02A2-427B-8E4F-9B0F91FBCF5C}"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1964378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pPr>
              <a:defRPr/>
            </a:pPr>
            <a:fld id="{2C78CA5C-426F-4EA9-B2DC-6E53A4C954F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937143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pPr>
              <a:defRPr/>
            </a:pPr>
            <a:fld id="{3C584A31-F666-4029-92F3-9FF559E49D4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617860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6356350"/>
            <a:ext cx="2133600" cy="365125"/>
          </a:xfrm>
          <a:prstGeom prst="rect">
            <a:avLst/>
          </a:prstGeom>
        </p:spPr>
        <p:txBody>
          <a:bodyPr/>
          <a:lstStyle/>
          <a:p>
            <a:pPr>
              <a:defRPr/>
            </a:pPr>
            <a:fld id="{E26E0598-41B6-4983-81FA-25A5B912657C}"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66195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a:defRPr/>
            </a:pPr>
            <a:fld id="{73699B15-92B6-44D7-99B9-A2106A0E097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9369754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a:defRPr/>
            </a:pPr>
            <a:fld id="{84BABF95-D6EC-4A87-8E9C-755D7543D7F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88070473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a:defRPr/>
            </a:pPr>
            <a:fld id="{D4F7A254-4CB8-44FA-995B-BF805300E41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380218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pPr>
              <a:defRPr/>
            </a:pPr>
            <a:fld id="{2C78CA5C-426F-4EA9-B2DC-6E53A4C954FB}"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2627454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a:defRPr/>
            </a:pPr>
            <a:fld id="{E72688FA-9419-4554-B8C4-CC13ADF1DEE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2017707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2938" y="1997276"/>
            <a:ext cx="7286625" cy="1378148"/>
          </a:xfrm>
        </p:spPr>
        <p:txBody>
          <a:bodyPr/>
          <a:lstStyle/>
          <a:p>
            <a:r>
              <a:rPr lang="en-US"/>
              <a:t>Click to edit Master title style</a:t>
            </a:r>
          </a:p>
        </p:txBody>
      </p:sp>
      <p:sp>
        <p:nvSpPr>
          <p:cNvPr id="3" name="Subtitle 2"/>
          <p:cNvSpPr>
            <a:spLocks noGrp="1"/>
          </p:cNvSpPr>
          <p:nvPr>
            <p:ph type="subTitle" idx="1"/>
          </p:nvPr>
        </p:nvSpPr>
        <p:spPr>
          <a:xfrm>
            <a:off x="1285875" y="3643312"/>
            <a:ext cx="6000750" cy="1643063"/>
          </a:xfrm>
        </p:spPr>
        <p:txBody>
          <a:bodyPr/>
          <a:lstStyle>
            <a:lvl1pPr marL="0" indent="0" algn="ctr">
              <a:buNone/>
              <a:defRPr>
                <a:solidFill>
                  <a:schemeClr val="tx1">
                    <a:tint val="75000"/>
                  </a:schemeClr>
                </a:solidFill>
              </a:defRPr>
            </a:lvl1pPr>
            <a:lvl2pPr marL="428625" indent="0" algn="ctr">
              <a:buNone/>
              <a:defRPr>
                <a:solidFill>
                  <a:schemeClr val="tx1">
                    <a:tint val="75000"/>
                  </a:schemeClr>
                </a:solidFill>
              </a:defRPr>
            </a:lvl2pPr>
            <a:lvl3pPr marL="857250" indent="0" algn="ctr">
              <a:buNone/>
              <a:defRPr>
                <a:solidFill>
                  <a:schemeClr val="tx1">
                    <a:tint val="75000"/>
                  </a:schemeClr>
                </a:solidFill>
              </a:defRPr>
            </a:lvl3pPr>
            <a:lvl4pPr marL="1285875" indent="0" algn="ctr">
              <a:buNone/>
              <a:defRPr>
                <a:solidFill>
                  <a:schemeClr val="tx1">
                    <a:tint val="75000"/>
                  </a:schemeClr>
                </a:solidFill>
              </a:defRPr>
            </a:lvl4pPr>
            <a:lvl5pPr marL="1714500" indent="0" algn="ctr">
              <a:buNone/>
              <a:defRPr>
                <a:solidFill>
                  <a:schemeClr val="tx1">
                    <a:tint val="75000"/>
                  </a:schemeClr>
                </a:solidFill>
              </a:defRPr>
            </a:lvl5pPr>
            <a:lvl6pPr marL="2143125" indent="0" algn="ctr">
              <a:buNone/>
              <a:defRPr>
                <a:solidFill>
                  <a:schemeClr val="tx1">
                    <a:tint val="75000"/>
                  </a:schemeClr>
                </a:solidFill>
              </a:defRPr>
            </a:lvl6pPr>
            <a:lvl7pPr marL="2571750" indent="0" algn="ctr">
              <a:buNone/>
              <a:defRPr>
                <a:solidFill>
                  <a:schemeClr val="tx1">
                    <a:tint val="75000"/>
                  </a:schemeClr>
                </a:solidFill>
              </a:defRPr>
            </a:lvl7pPr>
            <a:lvl8pPr marL="3000375" indent="0" algn="ctr">
              <a:buNone/>
              <a:defRPr>
                <a:solidFill>
                  <a:schemeClr val="tx1">
                    <a:tint val="75000"/>
                  </a:schemeClr>
                </a:solidFill>
              </a:defRPr>
            </a:lvl8pPr>
            <a:lvl9pPr marL="34290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51019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993198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168" y="4131471"/>
            <a:ext cx="7286625" cy="1276945"/>
          </a:xfrm>
        </p:spPr>
        <p:txBody>
          <a:bodyPr anchor="t"/>
          <a:lstStyle>
            <a:lvl1pPr algn="l">
              <a:defRPr sz="3750" b="1" cap="all"/>
            </a:lvl1pPr>
          </a:lstStyle>
          <a:p>
            <a:r>
              <a:rPr lang="en-US"/>
              <a:t>Click to edit Master title style</a:t>
            </a:r>
          </a:p>
        </p:txBody>
      </p:sp>
      <p:sp>
        <p:nvSpPr>
          <p:cNvPr id="3" name="Text Placeholder 2"/>
          <p:cNvSpPr>
            <a:spLocks noGrp="1"/>
          </p:cNvSpPr>
          <p:nvPr>
            <p:ph type="body" idx="1"/>
          </p:nvPr>
        </p:nvSpPr>
        <p:spPr>
          <a:xfrm>
            <a:off x="677168" y="2725046"/>
            <a:ext cx="7286625" cy="1406425"/>
          </a:xfrm>
        </p:spPr>
        <p:txBody>
          <a:bodyPr anchor="b"/>
          <a:lstStyle>
            <a:lvl1pPr marL="0" indent="0">
              <a:buNone/>
              <a:defRPr sz="1875">
                <a:solidFill>
                  <a:schemeClr val="tx1">
                    <a:tint val="75000"/>
                  </a:schemeClr>
                </a:solidFill>
              </a:defRPr>
            </a:lvl1pPr>
            <a:lvl2pPr marL="428625" indent="0">
              <a:buNone/>
              <a:defRPr sz="1688">
                <a:solidFill>
                  <a:schemeClr val="tx1">
                    <a:tint val="75000"/>
                  </a:schemeClr>
                </a:solidFill>
              </a:defRPr>
            </a:lvl2pPr>
            <a:lvl3pPr marL="857250" indent="0">
              <a:buNone/>
              <a:defRPr sz="1500">
                <a:solidFill>
                  <a:schemeClr val="tx1">
                    <a:tint val="75000"/>
                  </a:schemeClr>
                </a:solidFill>
              </a:defRPr>
            </a:lvl3pPr>
            <a:lvl4pPr marL="1285875" indent="0">
              <a:buNone/>
              <a:defRPr sz="1313">
                <a:solidFill>
                  <a:schemeClr val="tx1">
                    <a:tint val="75000"/>
                  </a:schemeClr>
                </a:solidFill>
              </a:defRPr>
            </a:lvl4pPr>
            <a:lvl5pPr marL="1714500" indent="0">
              <a:buNone/>
              <a:defRPr sz="1313">
                <a:solidFill>
                  <a:schemeClr val="tx1">
                    <a:tint val="75000"/>
                  </a:schemeClr>
                </a:solidFill>
              </a:defRPr>
            </a:lvl5pPr>
            <a:lvl6pPr marL="2143125" indent="0">
              <a:buNone/>
              <a:defRPr sz="1313">
                <a:solidFill>
                  <a:schemeClr val="tx1">
                    <a:tint val="75000"/>
                  </a:schemeClr>
                </a:solidFill>
              </a:defRPr>
            </a:lvl6pPr>
            <a:lvl7pPr marL="2571750" indent="0">
              <a:buNone/>
              <a:defRPr sz="1313">
                <a:solidFill>
                  <a:schemeClr val="tx1">
                    <a:tint val="75000"/>
                  </a:schemeClr>
                </a:solidFill>
              </a:defRPr>
            </a:lvl7pPr>
            <a:lvl8pPr marL="3000375" indent="0">
              <a:buNone/>
              <a:defRPr sz="1313">
                <a:solidFill>
                  <a:schemeClr val="tx1">
                    <a:tint val="75000"/>
                  </a:schemeClr>
                </a:solidFill>
              </a:defRPr>
            </a:lvl8pPr>
            <a:lvl9pPr marL="3429000" indent="0">
              <a:buNone/>
              <a:defRPr sz="131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8445211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28625" y="1500189"/>
            <a:ext cx="3786188"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57687" y="1500189"/>
            <a:ext cx="3786188"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84824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8625" y="1439168"/>
            <a:ext cx="3787676"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4" name="Content Placeholder 3"/>
          <p:cNvSpPr>
            <a:spLocks noGrp="1"/>
          </p:cNvSpPr>
          <p:nvPr>
            <p:ph sz="half" idx="2"/>
          </p:nvPr>
        </p:nvSpPr>
        <p:spPr>
          <a:xfrm>
            <a:off x="428625" y="2038945"/>
            <a:ext cx="3787676"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354712" y="1439168"/>
            <a:ext cx="3789164"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354712" y="2038945"/>
            <a:ext cx="3789164"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5022134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2983127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390668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8627" y="255984"/>
            <a:ext cx="2820293" cy="1089422"/>
          </a:xfrm>
        </p:spPr>
        <p:txBody>
          <a:bodyPr anchor="b"/>
          <a:lstStyle>
            <a:lvl1pPr algn="l">
              <a:defRPr sz="1875" b="1"/>
            </a:lvl1pPr>
          </a:lstStyle>
          <a:p>
            <a:r>
              <a:rPr lang="en-US"/>
              <a:t>Click to edit Master title style</a:t>
            </a:r>
          </a:p>
        </p:txBody>
      </p:sp>
      <p:sp>
        <p:nvSpPr>
          <p:cNvPr id="3" name="Content Placeholder 2"/>
          <p:cNvSpPr>
            <a:spLocks noGrp="1"/>
          </p:cNvSpPr>
          <p:nvPr>
            <p:ph idx="1"/>
          </p:nvPr>
        </p:nvSpPr>
        <p:spPr>
          <a:xfrm>
            <a:off x="3351609" y="255987"/>
            <a:ext cx="4792266" cy="5487293"/>
          </a:xfrm>
        </p:spPr>
        <p:txBody>
          <a:bodyPr/>
          <a:lstStyle>
            <a:lvl1pPr>
              <a:defRPr sz="3000"/>
            </a:lvl1pPr>
            <a:lvl2pPr>
              <a:defRPr sz="2625"/>
            </a:lvl2pPr>
            <a:lvl3pPr>
              <a:defRPr sz="2250"/>
            </a:lvl3pPr>
            <a:lvl4pPr>
              <a:defRPr sz="1875"/>
            </a:lvl4pPr>
            <a:lvl5pPr>
              <a:defRPr sz="1875"/>
            </a:lvl5pPr>
            <a:lvl6pPr>
              <a:defRPr sz="1875"/>
            </a:lvl6pPr>
            <a:lvl7pPr>
              <a:defRPr sz="1875"/>
            </a:lvl7pPr>
            <a:lvl8pPr>
              <a:defRPr sz="1875"/>
            </a:lvl8pPr>
            <a:lvl9pPr>
              <a:defRPr sz="18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28627" y="1345406"/>
            <a:ext cx="2820293" cy="4397872"/>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54451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270" y="4500562"/>
            <a:ext cx="5143500" cy="531317"/>
          </a:xfrm>
        </p:spPr>
        <p:txBody>
          <a:bodyPr anchor="b"/>
          <a:lstStyle>
            <a:lvl1pPr algn="l">
              <a:defRPr sz="1875" b="1"/>
            </a:lvl1pPr>
          </a:lstStyle>
          <a:p>
            <a:r>
              <a:rPr lang="en-US"/>
              <a:t>Click to edit Master title style</a:t>
            </a:r>
          </a:p>
        </p:txBody>
      </p:sp>
      <p:sp>
        <p:nvSpPr>
          <p:cNvPr id="3" name="Picture Placeholder 2"/>
          <p:cNvSpPr>
            <a:spLocks noGrp="1"/>
          </p:cNvSpPr>
          <p:nvPr>
            <p:ph type="pic" idx="1"/>
          </p:nvPr>
        </p:nvSpPr>
        <p:spPr>
          <a:xfrm>
            <a:off x="1680270" y="574477"/>
            <a:ext cx="5143500" cy="3857625"/>
          </a:xfrm>
        </p:spPr>
        <p:txBody>
          <a:bodyPr/>
          <a:lstStyle>
            <a:lvl1pPr marL="0" indent="0">
              <a:buNone/>
              <a:defRPr sz="3000"/>
            </a:lvl1pPr>
            <a:lvl2pPr marL="428625" indent="0">
              <a:buNone/>
              <a:defRPr sz="2625"/>
            </a:lvl2pPr>
            <a:lvl3pPr marL="857250" indent="0">
              <a:buNone/>
              <a:defRPr sz="2250"/>
            </a:lvl3pPr>
            <a:lvl4pPr marL="1285875" indent="0">
              <a:buNone/>
              <a:defRPr sz="1875"/>
            </a:lvl4pPr>
            <a:lvl5pPr marL="1714500" indent="0">
              <a:buNone/>
              <a:defRPr sz="1875"/>
            </a:lvl5pPr>
            <a:lvl6pPr marL="2143125" indent="0">
              <a:buNone/>
              <a:defRPr sz="1875"/>
            </a:lvl6pPr>
            <a:lvl7pPr marL="2571750" indent="0">
              <a:buNone/>
              <a:defRPr sz="1875"/>
            </a:lvl7pPr>
            <a:lvl8pPr marL="3000375" indent="0">
              <a:buNone/>
              <a:defRPr sz="1875"/>
            </a:lvl8pPr>
            <a:lvl9pPr marL="3429000" indent="0">
              <a:buNone/>
              <a:defRPr sz="1875"/>
            </a:lvl9pPr>
          </a:lstStyle>
          <a:p>
            <a:endParaRPr lang="en-US"/>
          </a:p>
        </p:txBody>
      </p:sp>
      <p:sp>
        <p:nvSpPr>
          <p:cNvPr id="4" name="Text Placeholder 3"/>
          <p:cNvSpPr>
            <a:spLocks noGrp="1"/>
          </p:cNvSpPr>
          <p:nvPr>
            <p:ph type="body" sz="half" idx="2"/>
          </p:nvPr>
        </p:nvSpPr>
        <p:spPr>
          <a:xfrm>
            <a:off x="1680270" y="5031879"/>
            <a:ext cx="5143500" cy="754558"/>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68115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pPr>
              <a:defRPr/>
            </a:pPr>
            <a:fld id="{3C584A31-F666-4029-92F3-9FF559E49D4D}"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4870668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1223907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15062" y="257475"/>
            <a:ext cx="1928813" cy="54858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28625" y="257475"/>
            <a:ext cx="5643563" cy="54858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8613952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200150" y="2386744"/>
            <a:ext cx="6743700" cy="1645920"/>
          </a:xfrm>
          <a:solidFill>
            <a:srgbClr val="FFFFFF"/>
          </a:solidFill>
          <a:ln w="38100">
            <a:solidFill>
              <a:srgbClr val="404040"/>
            </a:solidFill>
          </a:ln>
        </p:spPr>
        <p:txBody>
          <a:bodyPr lIns="274320" rIns="274320" anchor="ctr" anchorCtr="1">
            <a:normAutofit/>
          </a:bodyPr>
          <a:lstStyle>
            <a:lvl1pPr algn="ctr">
              <a:defRPr sz="285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021397" y="4352545"/>
            <a:ext cx="5101209" cy="1239895"/>
          </a:xfrm>
          <a:noFill/>
        </p:spPr>
        <p:txBody>
          <a:bodyPr>
            <a:normAutofit/>
          </a:bodyPr>
          <a:lstStyle>
            <a:lvl1pPr marL="0" indent="0" algn="ctr">
              <a:buNone/>
              <a:defRPr sz="1500">
                <a:solidFill>
                  <a:schemeClr val="tx1">
                    <a:lumMod val="75000"/>
                    <a:lumOff val="25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EEAC27C2-8652-1340-9860-0C6D6352AEE5}" type="datetimeFigureOut">
              <a:rPr lang="en-US" smtClean="0"/>
              <a:t>8/10/2026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4076252244"/>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EAC27C2-8652-1340-9860-0C6D6352AEE5}" type="datetimeFigureOut">
              <a:rPr lang="en-US" smtClean="0"/>
              <a:t>8/10/2026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3983631178"/>
      </p:ext>
    </p:extLst>
  </p:cSld>
  <p:clrMapOvr>
    <a:masterClrMapping/>
  </p:clrMapOvr>
  <p:hf sldNum="0"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200150" y="2386744"/>
            <a:ext cx="6743700" cy="1645920"/>
          </a:xfrm>
          <a:solidFill>
            <a:srgbClr val="FFFFFF"/>
          </a:solidFill>
          <a:ln w="38100">
            <a:solidFill>
              <a:srgbClr val="404040"/>
            </a:solidFill>
          </a:ln>
        </p:spPr>
        <p:txBody>
          <a:bodyPr lIns="274320" rIns="274320" anchor="ctr" anchorCtr="1">
            <a:normAutofit/>
          </a:bodyPr>
          <a:lstStyle>
            <a:lvl1pPr>
              <a:defRPr sz="285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021397" y="4352465"/>
            <a:ext cx="5101209" cy="1265083"/>
          </a:xfrm>
        </p:spPr>
        <p:txBody>
          <a:bodyPr anchor="t" anchorCtr="1">
            <a:normAutofit/>
          </a:bodyPr>
          <a:lstStyle>
            <a:lvl1pPr marL="0" indent="0">
              <a:buNone/>
              <a:defRPr sz="15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EEAC27C2-8652-1340-9860-0C6D6352AEE5}" type="datetimeFigureOut">
              <a:rPr lang="en-US" smtClean="0"/>
              <a:t>8/10/2026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2641904278"/>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86434" y="2638045"/>
            <a:ext cx="3203828" cy="31019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3738" y="2638045"/>
            <a:ext cx="3202685" cy="31019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EEAC27C2-8652-1340-9860-0C6D6352AEE5}" type="datetimeFigureOut">
              <a:rPr lang="en-US" smtClean="0"/>
              <a:t>8/10/2026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3388983306"/>
      </p:ext>
    </p:extLst>
  </p:cSld>
  <p:clrMapOvr>
    <a:masterClrMapping/>
  </p:clrMapOvr>
  <p:hf sldNum="0" hdr="0" ftr="0" dt="0"/>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87577" y="2313434"/>
            <a:ext cx="3202686" cy="704087"/>
          </a:xfrm>
        </p:spPr>
        <p:txBody>
          <a:bodyPr anchor="b" anchorCtr="1">
            <a:normAutofit/>
          </a:bodyPr>
          <a:lstStyle>
            <a:lvl1pPr marL="0" indent="0" algn="ctr">
              <a:buNone/>
              <a:defRPr sz="1425" b="0" cap="all" spc="75" baseline="0">
                <a:solidFill>
                  <a:schemeClr val="accent2">
                    <a:lumMod val="75000"/>
                  </a:schemeClr>
                </a:solidFill>
              </a:defRPr>
            </a:lvl1pPr>
            <a:lvl2pPr marL="342900" indent="0">
              <a:buNone/>
              <a:defRPr sz="1425"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187577" y="3143251"/>
            <a:ext cx="3202686"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4753738" y="3143251"/>
            <a:ext cx="3190113"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4753737" y="2313434"/>
            <a:ext cx="3202686" cy="704087"/>
          </a:xfrm>
        </p:spPr>
        <p:txBody>
          <a:bodyPr anchor="b" anchorCtr="1">
            <a:normAutofit/>
          </a:bodyPr>
          <a:lstStyle>
            <a:lvl1pPr marL="0" indent="0" algn="ctr">
              <a:buNone/>
              <a:defRPr sz="1425" b="0" cap="all" spc="75" baseline="0">
                <a:solidFill>
                  <a:schemeClr val="accent2">
                    <a:lumMod val="75000"/>
                  </a:schemeClr>
                </a:solidFill>
              </a:defRPr>
            </a:lvl1pPr>
            <a:lvl2pPr marL="342900" indent="0">
              <a:buNone/>
              <a:defRPr sz="1425"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7" name="Date Placeholder 6"/>
          <p:cNvSpPr>
            <a:spLocks noGrp="1"/>
          </p:cNvSpPr>
          <p:nvPr>
            <p:ph type="dt" sz="half" idx="10"/>
          </p:nvPr>
        </p:nvSpPr>
        <p:spPr/>
        <p:txBody>
          <a:bodyPr/>
          <a:lstStyle/>
          <a:p>
            <a:fld id="{EEAC27C2-8652-1340-9860-0C6D6352AEE5}" type="datetimeFigureOut">
              <a:rPr lang="en-US" smtClean="0"/>
              <a:t>8/10/2026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algn="r"/>
            <a:fld id="{00000000-1234-1234-1234-123412341234}" type="slidenum">
              <a:rPr lang="en" smtClean="0"/>
              <a:pPr algn="r"/>
              <a:t>‹#›</a:t>
            </a:fld>
            <a:endParaRPr lang="en"/>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432770186"/>
      </p:ext>
    </p:extLst>
  </p:cSld>
  <p:clrMapOvr>
    <a:masterClrMapping/>
  </p:clrMapOvr>
  <p:hf sldNum="0"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EAC27C2-8652-1340-9860-0C6D6352AEE5}" type="datetimeFigureOut">
              <a:rPr lang="en-US" smtClean="0"/>
              <a:t>8/10/2026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389881170"/>
      </p:ext>
    </p:extLst>
  </p:cSld>
  <p:clrMapOvr>
    <a:masterClrMapping/>
  </p:clrMapOvr>
  <p:hf sldNum="0"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AC27C2-8652-1340-9860-0C6D6352AEE5}" type="datetimeFigureOut">
              <a:rPr lang="en-US" smtClean="0"/>
              <a:t>8/10/2026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21811082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03504" y="2243829"/>
            <a:ext cx="3364992" cy="1141497"/>
          </a:xfrm>
          <a:solidFill>
            <a:srgbClr val="FFFFFF"/>
          </a:solidFill>
          <a:ln>
            <a:solidFill>
              <a:srgbClr val="404040"/>
            </a:solidFill>
          </a:ln>
        </p:spPr>
        <p:txBody>
          <a:bodyPr anchor="ctr" anchorCtr="1">
            <a:normAutofit/>
          </a:bodyPr>
          <a:lstStyle>
            <a:lvl1pPr>
              <a:defRPr sz="165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5052060" y="804672"/>
            <a:ext cx="3611880" cy="5248656"/>
          </a:xfrm>
        </p:spPr>
        <p:txBody>
          <a:bodyPr>
            <a:normAutofit/>
          </a:bodyPr>
          <a:lstStyle>
            <a:lvl1pPr>
              <a:defRPr sz="1425">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6676" y="3549919"/>
            <a:ext cx="2846070" cy="2194036"/>
          </a:xfrm>
        </p:spPr>
        <p:txBody>
          <a:bodyPr anchor="t" anchorCtr="1">
            <a:normAutofit/>
          </a:bodyPr>
          <a:lstStyle>
            <a:lvl1pPr marL="0" indent="0" algn="ctr">
              <a:buNone/>
              <a:defRPr sz="1125">
                <a:solidFill>
                  <a:srgbClr val="FFFFFF"/>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9" name="Date Placeholder 8"/>
          <p:cNvSpPr>
            <a:spLocks noGrp="1"/>
          </p:cNvSpPr>
          <p:nvPr>
            <p:ph type="dt" sz="half" idx="10"/>
          </p:nvPr>
        </p:nvSpPr>
        <p:spPr/>
        <p:txBody>
          <a:bodyPr/>
          <a:lstStyle/>
          <a:p>
            <a:fld id="{EEAC27C2-8652-1340-9860-0C6D6352AEE5}" type="datetimeFigureOut">
              <a:rPr lang="en-US" smtClean="0"/>
              <a:t>8/10/2026</a:t>
            </a:fld>
            <a:endParaRPr lang="en-US"/>
          </a:p>
        </p:txBody>
      </p:sp>
      <p:sp>
        <p:nvSpPr>
          <p:cNvPr id="10" name="Footer Placeholder 9"/>
          <p:cNvSpPr>
            <a:spLocks noGrp="1"/>
          </p:cNvSpPr>
          <p:nvPr>
            <p:ph type="ftr" sz="quarter" idx="11"/>
          </p:nvPr>
        </p:nvSpPr>
        <p:spPr>
          <a:xfrm>
            <a:off x="603504" y="6236208"/>
            <a:ext cx="3843598"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93724765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6356350"/>
            <a:ext cx="2133600" cy="365125"/>
          </a:xfrm>
          <a:prstGeom prst="rect">
            <a:avLst/>
          </a:prstGeom>
        </p:spPr>
        <p:txBody>
          <a:bodyPr/>
          <a:lstStyle/>
          <a:p>
            <a:pPr>
              <a:defRPr/>
            </a:pPr>
            <a:fld id="{E26E0598-41B6-4983-81FA-25A5B912657C}"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93143604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2" y="0"/>
            <a:ext cx="4571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800"/>
          </a:p>
        </p:txBody>
      </p:sp>
      <p:sp>
        <p:nvSpPr>
          <p:cNvPr id="2" name="Title 1"/>
          <p:cNvSpPr>
            <a:spLocks noGrp="1"/>
          </p:cNvSpPr>
          <p:nvPr>
            <p:ph type="title"/>
          </p:nvPr>
        </p:nvSpPr>
        <p:spPr bwMode="blackWhite">
          <a:xfrm>
            <a:off x="606393" y="2243828"/>
            <a:ext cx="3371249" cy="1134640"/>
          </a:xfrm>
          <a:solidFill>
            <a:srgbClr val="FFFFFF"/>
          </a:solidFill>
          <a:ln>
            <a:solidFill>
              <a:srgbClr val="404040"/>
            </a:solidFill>
          </a:ln>
        </p:spPr>
        <p:txBody>
          <a:bodyPr anchor="ctr" anchorCtr="1">
            <a:noAutofit/>
          </a:bodyPr>
          <a:lstStyle>
            <a:lvl1pPr>
              <a:defRPr sz="165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572001" y="0"/>
            <a:ext cx="4576573" cy="6858000"/>
          </a:xfrm>
          <a:solidFill>
            <a:schemeClr val="bg1">
              <a:lumMod val="75000"/>
            </a:schemeClr>
          </a:solidFill>
        </p:spPr>
        <p:txBody>
          <a:bodyPr anchor="t"/>
          <a:lstStyle>
            <a:lvl1pPr marL="0" indent="0">
              <a:buNone/>
              <a:defRPr sz="2400">
                <a:solidFill>
                  <a:schemeClr val="bg1">
                    <a:lumMod val="85000"/>
                    <a:lumOff val="15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36676" y="3549919"/>
            <a:ext cx="2846070" cy="2194037"/>
          </a:xfrm>
        </p:spPr>
        <p:txBody>
          <a:bodyPr anchor="t" anchorCtr="1">
            <a:normAutofit/>
          </a:bodyPr>
          <a:lstStyle>
            <a:lvl1pPr marL="0" indent="0" algn="ctr">
              <a:buNone/>
              <a:defRPr sz="1125">
                <a:solidFill>
                  <a:srgbClr val="FFFFFF"/>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EEAC27C2-8652-1340-9860-0C6D6352AEE5}" type="datetimeFigureOut">
              <a:rPr lang="en-US" smtClean="0"/>
              <a:t>8/10/2026</a:t>
            </a:fld>
            <a:endParaRPr lang="en-US"/>
          </a:p>
        </p:txBody>
      </p:sp>
      <p:sp>
        <p:nvSpPr>
          <p:cNvPr id="9" name="Footer Placeholder 8"/>
          <p:cNvSpPr>
            <a:spLocks noGrp="1"/>
          </p:cNvSpPr>
          <p:nvPr>
            <p:ph type="ftr" sz="quarter" idx="11"/>
          </p:nvPr>
        </p:nvSpPr>
        <p:spPr>
          <a:xfrm>
            <a:off x="603504" y="6236208"/>
            <a:ext cx="3843598" cy="320040"/>
          </a:xfrm>
        </p:spPr>
        <p:txBody>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1309471754"/>
      </p:ext>
    </p:extLst>
  </p:cSld>
  <p:clrMapOvr>
    <a:masterClrMapping/>
  </p:clrMapOvr>
  <p:hf sldNum="0"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AC27C2-8652-1340-9860-0C6D6352AEE5}" type="datetimeFigureOut">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3077122087"/>
      </p:ext>
    </p:extLst>
  </p:cSld>
  <p:clrMapOvr>
    <a:masterClrMapping/>
  </p:clrMapOvr>
  <p:hf sldNum="0" hdr="0" ftr="0" dt="0"/>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9834" y="937260"/>
            <a:ext cx="973956"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73353" y="937260"/>
            <a:ext cx="4648867"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AC27C2-8652-1340-9860-0C6D6352AEE5}" type="datetimeFigureOut">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2024166145"/>
      </p:ext>
    </p:extLst>
  </p:cSld>
  <p:clrMapOvr>
    <a:masterClrMapping/>
  </p:clrMapOvr>
  <p:hf sldNum="0"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475484"/>
          </a:xfrm>
          <a:prstGeom prst="rect">
            <a:avLst/>
          </a:prstGeom>
        </p:spPr>
        <p:txBody>
          <a:bodyPr spcFirstLastPara="1" wrap="square" lIns="91425" tIns="91425" rIns="91425" bIns="91425" anchor="t" anchorCtr="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392385"/>
          </a:xfrm>
          <a:prstGeom prst="rect">
            <a:avLst/>
          </a:prstGeom>
        </p:spPr>
        <p:txBody>
          <a:bodyPr spcFirstLastPara="1" wrap="square" lIns="91425" tIns="91425" rIns="91425" bIns="91425" anchor="t" anchorCtr="0">
            <a:sp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6324226"/>
            <a:ext cx="548700" cy="311593"/>
          </a:xfrm>
          <a:prstGeom prst="rect">
            <a:avLst/>
          </a:prstGeom>
        </p:spPr>
        <p:txBody>
          <a:bodyPr spcFirstLastPara="1" wrap="square" lIns="91425" tIns="91425" rIns="91425" bIns="91425" anchor="ctr" anchorCtr="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1193616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a:defRPr/>
            </a:pPr>
            <a:fld id="{73699B15-92B6-44D7-99B9-A2106A0E0970}"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63594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6.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theme" Target="../theme/theme7.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rgbClr val="707271"/>
                </a:solidFill>
                <a:latin typeface="+mn-lt"/>
              </a:defRPr>
            </a:lvl1pPr>
          </a:lstStyle>
          <a:p>
            <a:pPr defTabSz="914400">
              <a:defRPr/>
            </a:pPr>
            <a:fld id="{66AB8EC3-70AD-4CFB-AE4F-3F359721CA65}" type="slidenum">
              <a:rPr lang="en-US" smtClean="0"/>
              <a:pPr defTabSz="914400">
                <a:defRPr/>
              </a:pPr>
              <a:t>‹#›</a:t>
            </a:fld>
            <a:endParaRPr lang="en-US" dirty="0"/>
          </a:p>
        </p:txBody>
      </p:sp>
      <p:sp>
        <p:nvSpPr>
          <p:cNvPr id="4" name="Rectangle 3"/>
          <p:cNvSpPr/>
          <p:nvPr userDrawn="1"/>
        </p:nvSpPr>
        <p:spPr>
          <a:xfrm>
            <a:off x="457200" y="6530088"/>
            <a:ext cx="8229600" cy="215444"/>
          </a:xfrm>
          <a:prstGeom prst="rect">
            <a:avLst/>
          </a:prstGeom>
        </p:spPr>
        <p:txBody>
          <a:bodyPr wrap="square">
            <a:spAutoFit/>
          </a:bodyPr>
          <a:lstStyle/>
          <a:p>
            <a:pPr marL="0" marR="0" lvl="0" indent="0" algn="ctr" rtl="0">
              <a:spcBef>
                <a:spcPts val="0"/>
              </a:spcBef>
              <a:spcAft>
                <a:spcPts val="0"/>
              </a:spcAft>
              <a:buSzPct val="25000"/>
              <a:buNone/>
            </a:pPr>
            <a:r>
              <a:rPr lang="en-US" sz="800" dirty="0">
                <a:solidFill>
                  <a:srgbClr val="707271"/>
                </a:solidFill>
                <a:latin typeface="Calibri"/>
                <a:ea typeface="Calibri"/>
                <a:cs typeface="Calibri"/>
                <a:sym typeface="Calibri"/>
              </a:rPr>
              <a:t>©Copyright 2026 Foundation for Educational Administration, Inc. – LEGAL ONE</a:t>
            </a:r>
          </a:p>
        </p:txBody>
      </p:sp>
    </p:spTree>
    <p:extLst>
      <p:ext uri="{BB962C8B-B14F-4D97-AF65-F5344CB8AC3E}">
        <p14:creationId xmlns:p14="http://schemas.microsoft.com/office/powerpoint/2010/main" val="124998814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hf hdr="0" ftr="0" dt="0"/>
  <p:txStyles>
    <p:titleStyle>
      <a:lvl1pPr algn="ctr" defTabSz="914400" rtl="0" eaLnBrk="1" latinLnBrk="0" hangingPunct="1">
        <a:spcBef>
          <a:spcPct val="0"/>
        </a:spcBef>
        <a:buNone/>
        <a:defRPr sz="4400" u="sng"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553200" y="6356356"/>
            <a:ext cx="2133600" cy="365125"/>
          </a:xfrm>
          <a:prstGeom prst="rect">
            <a:avLst/>
          </a:prstGeom>
        </p:spPr>
        <p:txBody>
          <a:bodyPr vert="horz" lIns="91440" tIns="45720" rIns="91440" bIns="45720" rtlCol="0" anchor="ctr"/>
          <a:lstStyle>
            <a:lvl1pPr algn="r">
              <a:defRPr sz="1000">
                <a:solidFill>
                  <a:srgbClr val="707271"/>
                </a:solidFill>
                <a:latin typeface="+mn-lt"/>
              </a:defRPr>
            </a:lvl1pPr>
          </a:lstStyle>
          <a:p>
            <a:pPr>
              <a:defRPr/>
            </a:pPr>
            <a:fld id="{66AB8EC3-70AD-4CFB-AE4F-3F359721CA65}" type="slidenum">
              <a:rPr lang="en-US" smtClean="0"/>
              <a:pPr>
                <a:defRPr/>
              </a:pPr>
              <a:t>‹#›</a:t>
            </a:fld>
            <a:endParaRPr lang="en-US" dirty="0"/>
          </a:p>
        </p:txBody>
      </p:sp>
      <p:sp>
        <p:nvSpPr>
          <p:cNvPr id="4" name="Rectangle 3"/>
          <p:cNvSpPr/>
          <p:nvPr userDrawn="1"/>
        </p:nvSpPr>
        <p:spPr>
          <a:xfrm>
            <a:off x="457200" y="6530088"/>
            <a:ext cx="8229600" cy="215444"/>
          </a:xfrm>
          <a:prstGeom prst="rect">
            <a:avLst/>
          </a:prstGeom>
        </p:spPr>
        <p:txBody>
          <a:bodyPr wrap="square">
            <a:spAutoFit/>
          </a:bodyPr>
          <a:lstStyle/>
          <a:p>
            <a:pPr marL="0" marR="0" lvl="0" indent="0" algn="ctr" rtl="0">
              <a:spcBef>
                <a:spcPts val="0"/>
              </a:spcBef>
              <a:spcAft>
                <a:spcPts val="0"/>
              </a:spcAft>
              <a:buSzPct val="25000"/>
              <a:buNone/>
            </a:pPr>
            <a:r>
              <a:rPr lang="en-US" sz="800" dirty="0">
                <a:solidFill>
                  <a:srgbClr val="707271"/>
                </a:solidFill>
                <a:latin typeface="Calibri"/>
                <a:ea typeface="Calibri"/>
                <a:cs typeface="Calibri"/>
                <a:sym typeface="Calibri"/>
              </a:rPr>
              <a:t>©Copyright 2026 Foundation for Educational Administration, Inc. – LEGAL ONE</a:t>
            </a:r>
          </a:p>
        </p:txBody>
      </p:sp>
    </p:spTree>
    <p:extLst>
      <p:ext uri="{BB962C8B-B14F-4D97-AF65-F5344CB8AC3E}">
        <p14:creationId xmlns:p14="http://schemas.microsoft.com/office/powerpoint/2010/main" val="264770605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Lst>
  <p:hf hdr="0" ftr="0" dt="0"/>
  <p:txStyles>
    <p:titleStyle>
      <a:lvl1pPr algn="ctr" defTabSz="914377" rtl="0" eaLnBrk="1" latinLnBrk="0" hangingPunct="1">
        <a:spcBef>
          <a:spcPct val="0"/>
        </a:spcBef>
        <a:buNone/>
        <a:defRPr sz="4400" u="sng"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rgbClr val="707271"/>
                </a:solidFill>
                <a:latin typeface="+mn-lt"/>
              </a:defRPr>
            </a:lvl1pPr>
          </a:lstStyle>
          <a:p>
            <a:pPr defTabSz="914400">
              <a:defRPr/>
            </a:pPr>
            <a:fld id="{66AB8EC3-70AD-4CFB-AE4F-3F359721CA65}" type="slidenum">
              <a:rPr lang="en-US" smtClean="0"/>
              <a:pPr defTabSz="914400">
                <a:defRPr/>
              </a:pPr>
              <a:t>‹#›</a:t>
            </a:fld>
            <a:endParaRPr lang="en-US" dirty="0"/>
          </a:p>
        </p:txBody>
      </p:sp>
      <p:sp>
        <p:nvSpPr>
          <p:cNvPr id="4" name="Rectangle 3"/>
          <p:cNvSpPr/>
          <p:nvPr userDrawn="1"/>
        </p:nvSpPr>
        <p:spPr>
          <a:xfrm>
            <a:off x="457200" y="6530088"/>
            <a:ext cx="8229600" cy="215444"/>
          </a:xfrm>
          <a:prstGeom prst="rect">
            <a:avLst/>
          </a:prstGeom>
        </p:spPr>
        <p:txBody>
          <a:bodyPr wrap="square">
            <a:spAutoFit/>
          </a:bodyPr>
          <a:lstStyle/>
          <a:p>
            <a:pPr marL="0" marR="0" lvl="0" indent="0" algn="ctr" rtl="0">
              <a:spcBef>
                <a:spcPts val="0"/>
              </a:spcBef>
              <a:spcAft>
                <a:spcPts val="0"/>
              </a:spcAft>
              <a:buSzPct val="25000"/>
              <a:buNone/>
            </a:pPr>
            <a:r>
              <a:rPr lang="en-US" sz="800" dirty="0">
                <a:solidFill>
                  <a:srgbClr val="707271"/>
                </a:solidFill>
                <a:latin typeface="Calibri"/>
                <a:ea typeface="Calibri"/>
                <a:cs typeface="Calibri"/>
                <a:sym typeface="Calibri"/>
              </a:rPr>
              <a:t>©Copyright 2026 Foundation for Educational Administration, Inc. – LEGAL ONE</a:t>
            </a:r>
          </a:p>
        </p:txBody>
      </p:sp>
    </p:spTree>
    <p:extLst>
      <p:ext uri="{BB962C8B-B14F-4D97-AF65-F5344CB8AC3E}">
        <p14:creationId xmlns:p14="http://schemas.microsoft.com/office/powerpoint/2010/main" val="1590155478"/>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Lst>
  <p:hf hdr="0" ftr="0" dt="0"/>
  <p:txStyles>
    <p:titleStyle>
      <a:lvl1pPr algn="ctr" defTabSz="914400" rtl="0" eaLnBrk="1" latinLnBrk="0" hangingPunct="1">
        <a:spcBef>
          <a:spcPct val="0"/>
        </a:spcBef>
        <a:buNone/>
        <a:defRPr sz="4400" u="sng"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553200" y="6356356"/>
            <a:ext cx="2133600" cy="365125"/>
          </a:xfrm>
          <a:prstGeom prst="rect">
            <a:avLst/>
          </a:prstGeom>
        </p:spPr>
        <p:txBody>
          <a:bodyPr vert="horz" lIns="91440" tIns="45720" rIns="91440" bIns="45720" rtlCol="0" anchor="ctr"/>
          <a:lstStyle>
            <a:lvl1pPr algn="r">
              <a:defRPr sz="1000">
                <a:solidFill>
                  <a:srgbClr val="707271"/>
                </a:solidFill>
                <a:latin typeface="+mn-lt"/>
              </a:defRPr>
            </a:lvl1pPr>
          </a:lstStyle>
          <a:p>
            <a:pPr>
              <a:defRPr/>
            </a:pPr>
            <a:fld id="{66AB8EC3-70AD-4CFB-AE4F-3F359721CA65}" type="slidenum">
              <a:rPr lang="en-US" smtClean="0"/>
              <a:pPr>
                <a:defRPr/>
              </a:pPr>
              <a:t>‹#›</a:t>
            </a:fld>
            <a:endParaRPr lang="en-US" dirty="0"/>
          </a:p>
        </p:txBody>
      </p:sp>
      <p:sp>
        <p:nvSpPr>
          <p:cNvPr id="4" name="Rectangle 3"/>
          <p:cNvSpPr/>
          <p:nvPr userDrawn="1"/>
        </p:nvSpPr>
        <p:spPr>
          <a:xfrm>
            <a:off x="457200" y="6530088"/>
            <a:ext cx="8229600" cy="215444"/>
          </a:xfrm>
          <a:prstGeom prst="rect">
            <a:avLst/>
          </a:prstGeom>
        </p:spPr>
        <p:txBody>
          <a:bodyPr wrap="square">
            <a:spAutoFit/>
          </a:bodyPr>
          <a:lstStyle/>
          <a:p>
            <a:pPr marL="0" marR="0" lvl="0" indent="0" algn="ctr" rtl="0">
              <a:spcBef>
                <a:spcPts val="0"/>
              </a:spcBef>
              <a:spcAft>
                <a:spcPts val="0"/>
              </a:spcAft>
              <a:buSzPct val="25000"/>
              <a:buNone/>
            </a:pPr>
            <a:r>
              <a:rPr lang="en-US" sz="800" dirty="0">
                <a:solidFill>
                  <a:srgbClr val="707271"/>
                </a:solidFill>
                <a:latin typeface="Calibri"/>
                <a:ea typeface="Calibri"/>
                <a:cs typeface="Calibri"/>
                <a:sym typeface="Calibri"/>
              </a:rPr>
              <a:t>©Copyright 2026 Foundation for Educational Administration, Inc. – LEGAL ONE</a:t>
            </a:r>
          </a:p>
        </p:txBody>
      </p:sp>
    </p:spTree>
    <p:extLst>
      <p:ext uri="{BB962C8B-B14F-4D97-AF65-F5344CB8AC3E}">
        <p14:creationId xmlns:p14="http://schemas.microsoft.com/office/powerpoint/2010/main" val="308028500"/>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Lst>
  <p:hf hdr="0" ftr="0" dt="0"/>
  <p:txStyles>
    <p:titleStyle>
      <a:lvl1pPr algn="ctr" defTabSz="914377" rtl="0" eaLnBrk="1" latinLnBrk="0" hangingPunct="1">
        <a:spcBef>
          <a:spcPct val="0"/>
        </a:spcBef>
        <a:buNone/>
        <a:defRPr sz="4400" u="sng"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rgbClr val="707271"/>
                </a:solidFill>
                <a:latin typeface="+mn-lt"/>
              </a:defRPr>
            </a:lvl1pPr>
          </a:lstStyle>
          <a:p>
            <a:pPr defTabSz="914400">
              <a:defRPr/>
            </a:pPr>
            <a:fld id="{66AB8EC3-70AD-4CFB-AE4F-3F359721CA65}" type="slidenum">
              <a:rPr lang="en-US" smtClean="0"/>
              <a:pPr defTabSz="914400">
                <a:defRPr/>
              </a:pPr>
              <a:t>‹#›</a:t>
            </a:fld>
            <a:endParaRPr lang="en-US" dirty="0"/>
          </a:p>
        </p:txBody>
      </p:sp>
      <p:sp>
        <p:nvSpPr>
          <p:cNvPr id="4" name="Rectangle 3"/>
          <p:cNvSpPr/>
          <p:nvPr userDrawn="1"/>
        </p:nvSpPr>
        <p:spPr>
          <a:xfrm>
            <a:off x="457200" y="6530088"/>
            <a:ext cx="8229600" cy="215444"/>
          </a:xfrm>
          <a:prstGeom prst="rect">
            <a:avLst/>
          </a:prstGeom>
        </p:spPr>
        <p:txBody>
          <a:bodyPr wrap="square">
            <a:spAutoFit/>
          </a:bodyPr>
          <a:lstStyle/>
          <a:p>
            <a:pPr marL="0" marR="0" lvl="0" indent="0" algn="ctr" rtl="0">
              <a:spcBef>
                <a:spcPts val="0"/>
              </a:spcBef>
              <a:spcAft>
                <a:spcPts val="0"/>
              </a:spcAft>
              <a:buSzPct val="25000"/>
              <a:buNone/>
            </a:pPr>
            <a:r>
              <a:rPr lang="en-US" sz="800" dirty="0">
                <a:solidFill>
                  <a:srgbClr val="707271"/>
                </a:solidFill>
                <a:latin typeface="Calibri"/>
                <a:ea typeface="Calibri"/>
                <a:cs typeface="Calibri"/>
                <a:sym typeface="Calibri"/>
              </a:rPr>
              <a:t>©Copyright 2026 Foundation for Educational Administration, Inc. – LEGAL ONE</a:t>
            </a:r>
          </a:p>
        </p:txBody>
      </p:sp>
    </p:spTree>
    <p:extLst>
      <p:ext uri="{BB962C8B-B14F-4D97-AF65-F5344CB8AC3E}">
        <p14:creationId xmlns:p14="http://schemas.microsoft.com/office/powerpoint/2010/main" val="1866824455"/>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Lst>
  <p:hf hdr="0" ftr="0" dt="0"/>
  <p:txStyles>
    <p:titleStyle>
      <a:lvl1pPr algn="ctr" defTabSz="914400" rtl="0" eaLnBrk="1" latinLnBrk="0" hangingPunct="1">
        <a:spcBef>
          <a:spcPct val="0"/>
        </a:spcBef>
        <a:buNone/>
        <a:defRPr sz="4400" u="sng"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8625" y="257473"/>
            <a:ext cx="7715250" cy="1071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28625" y="1500189"/>
            <a:ext cx="7715250" cy="4243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28625" y="5959080"/>
            <a:ext cx="2000250" cy="342305"/>
          </a:xfrm>
          <a:prstGeom prst="rect">
            <a:avLst/>
          </a:prstGeom>
        </p:spPr>
        <p:txBody>
          <a:bodyPr vert="horz" lIns="91440" tIns="45720" rIns="91440" bIns="45720" rtlCol="0" anchor="ctr"/>
          <a:lstStyle>
            <a:lvl1pPr algn="l">
              <a:defRPr sz="1125">
                <a:solidFill>
                  <a:schemeClr val="tx1">
                    <a:tint val="75000"/>
                  </a:schemeClr>
                </a:solidFill>
              </a:defRPr>
            </a:lvl1pPr>
          </a:lstStyle>
          <a:p>
            <a:fld id="{1D8BD707-D9CF-40AE-B4C6-C98DA3205C09}" type="datetimeFigureOut">
              <a:rPr lang="en-US" smtClean="0"/>
              <a:pPr/>
              <a:t>8/10/2026</a:t>
            </a:fld>
            <a:endParaRPr lang="en-US"/>
          </a:p>
        </p:txBody>
      </p:sp>
      <p:sp>
        <p:nvSpPr>
          <p:cNvPr id="5" name="Footer Placeholder 4"/>
          <p:cNvSpPr>
            <a:spLocks noGrp="1"/>
          </p:cNvSpPr>
          <p:nvPr>
            <p:ph type="ftr" sz="quarter" idx="3"/>
          </p:nvPr>
        </p:nvSpPr>
        <p:spPr>
          <a:xfrm>
            <a:off x="2928938" y="5959080"/>
            <a:ext cx="2714625" cy="342305"/>
          </a:xfrm>
          <a:prstGeom prst="rect">
            <a:avLst/>
          </a:prstGeom>
        </p:spPr>
        <p:txBody>
          <a:bodyPr vert="horz" lIns="91440" tIns="45720" rIns="91440" bIns="45720" rtlCol="0" anchor="ctr"/>
          <a:lstStyle>
            <a:lvl1pPr algn="ctr">
              <a:defRPr sz="112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143625" y="5959080"/>
            <a:ext cx="2000250" cy="342305"/>
          </a:xfrm>
          <a:prstGeom prst="rect">
            <a:avLst/>
          </a:prstGeom>
        </p:spPr>
        <p:txBody>
          <a:bodyPr vert="horz" lIns="91440" tIns="45720" rIns="91440" bIns="45720" rtlCol="0" anchor="ctr"/>
          <a:lstStyle>
            <a:lvl1pPr algn="r">
              <a:defRPr sz="1125">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733636073"/>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ctr" defTabSz="857250" rtl="0" eaLnBrk="1" latinLnBrk="0" hangingPunct="1">
        <a:spcBef>
          <a:spcPct val="0"/>
        </a:spcBef>
        <a:buNone/>
        <a:defRPr sz="4125" kern="1200">
          <a:solidFill>
            <a:schemeClr val="tx1"/>
          </a:solidFill>
          <a:latin typeface="+mj-lt"/>
          <a:ea typeface="+mj-ea"/>
          <a:cs typeface="+mj-cs"/>
        </a:defRPr>
      </a:lvl1pPr>
    </p:titleStyle>
    <p:body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p:bodyStyle>
    <p:other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73352" y="964692"/>
            <a:ext cx="5797296"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73352" y="2638046"/>
            <a:ext cx="5797296"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866072" y="6238816"/>
            <a:ext cx="2065310" cy="323968"/>
          </a:xfrm>
          <a:prstGeom prst="rect">
            <a:avLst/>
          </a:prstGeom>
        </p:spPr>
        <p:txBody>
          <a:bodyPr vert="horz" lIns="91440" tIns="45720" rIns="91440" bIns="45720" rtlCol="0" anchor="ctr"/>
          <a:lstStyle>
            <a:lvl1pPr algn="r">
              <a:defRPr sz="788">
                <a:solidFill>
                  <a:schemeClr val="tx1">
                    <a:alpha val="70000"/>
                  </a:schemeClr>
                </a:solidFill>
              </a:defRPr>
            </a:lvl1pPr>
          </a:lstStyle>
          <a:p>
            <a:fld id="{EEAC27C2-8652-1340-9860-0C6D6352AEE5}" type="datetimeFigureOut">
              <a:rPr lang="en-US" smtClean="0"/>
              <a:t>8/10/2026</a:t>
            </a:fld>
            <a:endParaRPr lang="en-US"/>
          </a:p>
        </p:txBody>
      </p:sp>
      <p:sp>
        <p:nvSpPr>
          <p:cNvPr id="5" name="Footer Placeholder 4"/>
          <p:cNvSpPr>
            <a:spLocks noGrp="1"/>
          </p:cNvSpPr>
          <p:nvPr>
            <p:ph type="ftr" sz="quarter" idx="3"/>
          </p:nvPr>
        </p:nvSpPr>
        <p:spPr>
          <a:xfrm>
            <a:off x="1200150" y="6236208"/>
            <a:ext cx="4425892" cy="320040"/>
          </a:xfrm>
          <a:prstGeom prst="rect">
            <a:avLst/>
          </a:prstGeom>
        </p:spPr>
        <p:txBody>
          <a:bodyPr vert="horz" lIns="91440" tIns="45720" rIns="91440" bIns="45720" rtlCol="0" anchor="ctr"/>
          <a:lstStyle>
            <a:lvl1pPr algn="l">
              <a:defRPr sz="788">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8069192" y="6217920"/>
            <a:ext cx="274320" cy="365760"/>
          </a:xfrm>
          <a:prstGeom prst="ellipse">
            <a:avLst/>
          </a:prstGeom>
          <a:solidFill>
            <a:srgbClr val="1D1D1D">
              <a:alpha val="70000"/>
            </a:srgbClr>
          </a:solidFill>
        </p:spPr>
        <p:txBody>
          <a:bodyPr vert="horz" lIns="18288" tIns="45720" rIns="18288" bIns="45720" rtlCol="0" anchor="ctr">
            <a:noAutofit/>
          </a:bodyPr>
          <a:lstStyle>
            <a:lvl1pPr algn="ctr">
              <a:defRPr sz="825" spc="0" baseline="0">
                <a:solidFill>
                  <a:srgbClr val="FFFFFF"/>
                </a:solidFill>
              </a:defRPr>
            </a:lvl1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1727156447"/>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Lst>
  <p:hf sldNum="0" hdr="0" ftr="0" dt="0"/>
  <p:txStyles>
    <p:titleStyle>
      <a:lvl1pPr algn="ctr" defTabSz="685800" rtl="0" eaLnBrk="1" latinLnBrk="0" hangingPunct="1">
        <a:lnSpc>
          <a:spcPct val="90000"/>
        </a:lnSpc>
        <a:spcBef>
          <a:spcPct val="0"/>
        </a:spcBef>
        <a:buNone/>
        <a:defRPr sz="2100" kern="1200" cap="all" spc="150" baseline="0">
          <a:solidFill>
            <a:srgbClr val="262626"/>
          </a:solidFill>
          <a:latin typeface="+mj-lt"/>
          <a:ea typeface="+mj-ea"/>
          <a:cs typeface="+mj-cs"/>
        </a:defRPr>
      </a:lvl1pPr>
    </p:titleStyle>
    <p:bodyStyle>
      <a:lvl1pPr marL="171450" indent="-171450" algn="l" defTabSz="685800" rtl="0" eaLnBrk="1" latinLnBrk="0" hangingPunct="1">
        <a:lnSpc>
          <a:spcPct val="100000"/>
        </a:lnSpc>
        <a:spcBef>
          <a:spcPts val="750"/>
        </a:spcBef>
        <a:buClr>
          <a:schemeClr val="accent2"/>
        </a:buClr>
        <a:buFont typeface="Arial" panose="020B0604020202020204" pitchFamily="34" charset="0"/>
        <a:buChar char="•"/>
        <a:defRPr sz="1350" kern="1200">
          <a:solidFill>
            <a:schemeClr val="tx1">
              <a:lumMod val="85000"/>
              <a:lumOff val="15000"/>
            </a:schemeClr>
          </a:solidFill>
          <a:latin typeface="+mn-lt"/>
          <a:ea typeface="+mn-ea"/>
          <a:cs typeface="+mn-cs"/>
        </a:defRPr>
      </a:lvl1pPr>
      <a:lvl2pPr marL="342900"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lumMod val="85000"/>
              <a:lumOff val="15000"/>
            </a:schemeClr>
          </a:solidFill>
          <a:latin typeface="+mn-lt"/>
          <a:ea typeface="+mn-ea"/>
          <a:cs typeface="+mn-cs"/>
        </a:defRPr>
      </a:lvl2pPr>
      <a:lvl3pPr marL="514350"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lumMod val="85000"/>
              <a:lumOff val="15000"/>
            </a:schemeClr>
          </a:solidFill>
          <a:latin typeface="+mn-lt"/>
          <a:ea typeface="+mn-ea"/>
          <a:cs typeface="+mn-cs"/>
        </a:defRPr>
      </a:lvl3pPr>
      <a:lvl4pPr marL="685800"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lumMod val="85000"/>
              <a:lumOff val="15000"/>
            </a:schemeClr>
          </a:solidFill>
          <a:latin typeface="+mn-lt"/>
          <a:ea typeface="+mn-ea"/>
          <a:cs typeface="+mn-cs"/>
        </a:defRPr>
      </a:lvl4pPr>
      <a:lvl5pPr marL="857250"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lumMod val="85000"/>
              <a:lumOff val="15000"/>
            </a:schemeClr>
          </a:solidFill>
          <a:latin typeface="+mn-lt"/>
          <a:ea typeface="+mn-ea"/>
          <a:cs typeface="+mn-cs"/>
        </a:defRPr>
      </a:lvl5pPr>
      <a:lvl6pPr marL="984647"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solidFill>
          <a:latin typeface="+mn-lt"/>
          <a:ea typeface="+mn-ea"/>
          <a:cs typeface="+mn-cs"/>
        </a:defRPr>
      </a:lvl6pPr>
      <a:lvl7pPr marL="1113235"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solidFill>
          <a:latin typeface="+mn-lt"/>
          <a:ea typeface="+mn-ea"/>
          <a:cs typeface="+mn-cs"/>
        </a:defRPr>
      </a:lvl7pPr>
      <a:lvl8pPr marL="1243013"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baseline="0">
          <a:solidFill>
            <a:schemeClr val="tx1"/>
          </a:solidFill>
          <a:latin typeface="+mn-lt"/>
          <a:ea typeface="+mn-ea"/>
          <a:cs typeface="+mn-cs"/>
        </a:defRPr>
      </a:lvl8pPr>
      <a:lvl9pPr marL="1412081"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baseline="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3" Type="http://schemas.openxmlformats.org/officeDocument/2006/relationships/hyperlink" Target="https://njpsa.org/internet-enabled-devices-in-schools-how-to-address-and-provide-disability-and-health-related-exceptions/" TargetMode="External"/><Relationship Id="rId2" Type="http://schemas.openxmlformats.org/officeDocument/2006/relationships/hyperlink" Target="https://njpsa.org/navigating-the-new-bell-to-bell-ban-a-guide-for-school-administrators-on-internet-enabled-device-policies/" TargetMode="External"/><Relationship Id="rId1" Type="http://schemas.openxmlformats.org/officeDocument/2006/relationships/slideLayout" Target="../slideLayouts/slideLayout38.xml"/><Relationship Id="rId4" Type="http://schemas.openxmlformats.org/officeDocument/2006/relationships/hyperlink" Target="https://njpsa.org/planning-for-emergency-communications-under-the-new-law-banning-internet-enabled-device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3" Type="http://schemas.openxmlformats.org/officeDocument/2006/relationships/hyperlink" Target="https://nj.gov/education/safety/sandp/hib/" TargetMode="External"/><Relationship Id="rId2" Type="http://schemas.openxmlformats.org/officeDocument/2006/relationships/hyperlink" Target="https://www.nj.gov/education/safety/sandp/conduct/" TargetMode="External"/><Relationship Id="rId1" Type="http://schemas.openxmlformats.org/officeDocument/2006/relationships/slideLayout" Target="../slideLayouts/slideLayout38.xml"/><Relationship Id="rId6" Type="http://schemas.openxmlformats.org/officeDocument/2006/relationships/hyperlink" Target="https://www.nj.gov/education/safety/sandp/atd/" TargetMode="External"/><Relationship Id="rId5" Type="http://schemas.openxmlformats.org/officeDocument/2006/relationships/hyperlink" Target="https://www.nj.gov/education/security/NewJersey_ThreatAssessmentGuidance.pdf" TargetMode="External"/><Relationship Id="rId4" Type="http://schemas.openxmlformats.org/officeDocument/2006/relationships/hyperlink" Target="https://www.nj.gov/education/safety/sandp/schoolsafety/moa.s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3" Type="http://schemas.openxmlformats.org/officeDocument/2006/relationships/hyperlink" Target="https://www.nj.gov/education/safety/sandp/attendance/docs/ChronicAbsenteeismFrequentlyAskedQuestionsandComplianceGuidance.pdf" TargetMode="External"/><Relationship Id="rId2" Type="http://schemas.openxmlformats.org/officeDocument/2006/relationships/hyperlink" Target="https://www.nj.gov/education/broadcasts/2025/may/7/FrequentlyAskedQuestionsrelatedtoChronicAbsenteeismandSupportingRegularAttendance.pdf" TargetMode="External"/><Relationship Id="rId1" Type="http://schemas.openxmlformats.org/officeDocument/2006/relationships/slideLayout" Target="../slideLayouts/slideLayout38.xml"/><Relationship Id="rId4" Type="http://schemas.openxmlformats.org/officeDocument/2006/relationships/hyperlink" Target="https://www.nj.gov/education/safety/sandp/attendance/chronicabsenteeism.shtml"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3.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8.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7.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8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8" Type="http://schemas.openxmlformats.org/officeDocument/2006/relationships/hyperlink" Target="https://www.ed.gov/laws-and-policy/civil-rights-laws/title-vi" TargetMode="External"/><Relationship Id="rId3" Type="http://schemas.openxmlformats.org/officeDocument/2006/relationships/hyperlink" Target="https://www.njpsa.org/wp-content/uploads/2023/ML-SE.pdf" TargetMode="External"/><Relationship Id="rId7" Type="http://schemas.openxmlformats.org/officeDocument/2006/relationships/hyperlink" Target="https://www.ed.gov/media/document/2026-guidance-constitutionally-protected-prayer-and-religious-expression-public-elementary-and-secondary-schools-113182.pdf" TargetMode="External"/><Relationship Id="rId2" Type="http://schemas.openxmlformats.org/officeDocument/2006/relationships/hyperlink" Target="https://www.nj.gov/education/title3/district/resources.shtml" TargetMode="External"/><Relationship Id="rId1" Type="http://schemas.openxmlformats.org/officeDocument/2006/relationships/slideLayout" Target="../slideLayouts/slideLayout38.xml"/><Relationship Id="rId6" Type="http://schemas.openxmlformats.org/officeDocument/2006/relationships/hyperlink" Target="https://www.nj.gov/education/safety/sandp/climate/docs/Guidance.pdf" TargetMode="External"/><Relationship Id="rId5" Type="http://schemas.openxmlformats.org/officeDocument/2006/relationships/hyperlink" Target="https://www.nj.gov/education/safety/health/athlete/" TargetMode="External"/><Relationship Id="rId4" Type="http://schemas.openxmlformats.org/officeDocument/2006/relationships/hyperlink" Target="https://www.nj.gov/education/standards/stamp/docs/Strengthening_Gifted_Talented_ML_Identification_et_v2.pdf"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2.ed.gov/about/offices/list/ocr/docs/504-resource-guide-201612.pdf" TargetMode="External"/><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4.xml.rels><?xml version="1.0" encoding="UTF-8" standalone="yes"?>
<Relationships xmlns="http://schemas.openxmlformats.org/package/2006/relationships"><Relationship Id="rId2" Type="http://schemas.openxmlformats.org/officeDocument/2006/relationships/hyperlink" Target="https://www.njoag.gov/wp-content/uploads/2026/06/2026.6.16-SCA-School-Policy.pdf" TargetMode="External"/><Relationship Id="rId1" Type="http://schemas.openxmlformats.org/officeDocument/2006/relationships/slideLayout" Target="../slideLayouts/slideLayout38.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4.xml"/></Relationships>
</file>

<file path=ppt/slides/_rels/slide36.xml.rels><?xml version="1.0" encoding="UTF-8" standalone="yes"?>
<Relationships xmlns="http://schemas.openxmlformats.org/package/2006/relationships"><Relationship Id="rId2" Type="http://schemas.openxmlformats.org/officeDocument/2006/relationships/hyperlink" Target="https://www.nj.gov/education/budget/ufb/" TargetMode="External"/><Relationship Id="rId1" Type="http://schemas.openxmlformats.org/officeDocument/2006/relationships/slideLayout" Target="../slideLayouts/slideLayout3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3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5.xml.rels><?xml version="1.0" encoding="UTF-8" standalone="yes"?>
<Relationships xmlns="http://schemas.openxmlformats.org/package/2006/relationships"><Relationship Id="rId3" Type="http://schemas.openxmlformats.org/officeDocument/2006/relationships/hyperlink" Target="http://www.njpsa.org/legalonenj/" TargetMode="External"/><Relationship Id="rId2" Type="http://schemas.openxmlformats.org/officeDocument/2006/relationships/notesSlide" Target="../notesSlides/notesSlide7.xml"/><Relationship Id="rId1" Type="http://schemas.openxmlformats.org/officeDocument/2006/relationships/slideLayout" Target="../slideLayouts/slideLayout38.xml"/><Relationship Id="rId5" Type="http://schemas.openxmlformats.org/officeDocument/2006/relationships/image" Target="../media/image1.jpeg"/><Relationship Id="rId4" Type="http://schemas.openxmlformats.org/officeDocument/2006/relationships/hyperlink" Target="mailto:legalone@njpsa.org?subject=LEGAL%20ONE"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2.xml"/></Relationships>
</file>

<file path=ppt/slides/_rels/slide4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1.svg"/><Relationship Id="rId7" Type="http://schemas.openxmlformats.org/officeDocument/2006/relationships/hyperlink" Target="https://www.thelegalonepodcast.com/" TargetMode="External"/><Relationship Id="rId2" Type="http://schemas.openxmlformats.org/officeDocument/2006/relationships/image" Target="../media/image10.svg"/><Relationship Id="rId1" Type="http://schemas.openxmlformats.org/officeDocument/2006/relationships/slideLayout" Target="../slideLayouts/slideLayout67.xml"/><Relationship Id="rId6" Type="http://schemas.openxmlformats.org/officeDocument/2006/relationships/image" Target="../media/image14.svg"/><Relationship Id="rId11" Type="http://schemas.openxmlformats.org/officeDocument/2006/relationships/hyperlink" Target="https://njpsa.org/l1-podcast/responding-to-escalating-mental-health-needs-in-schools/" TargetMode="External"/><Relationship Id="rId5" Type="http://schemas.openxmlformats.org/officeDocument/2006/relationships/image" Target="../media/image13.png"/><Relationship Id="rId10" Type="http://schemas.openxmlformats.org/officeDocument/2006/relationships/image" Target="../media/image17.png"/><Relationship Id="rId4" Type="http://schemas.openxmlformats.org/officeDocument/2006/relationships/image" Target="../media/image12.svg"/><Relationship Id="rId9" Type="http://schemas.openxmlformats.org/officeDocument/2006/relationships/image" Target="../media/image16.svg"/></Relationships>
</file>

<file path=ppt/slides/_rels/slide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mailto:legalone@njpsa.org?subject=ACMs" TargetMode="External"/><Relationship Id="rId1" Type="http://schemas.openxmlformats.org/officeDocument/2006/relationships/slideLayout" Target="../slideLayouts/slideLayout8.xml"/><Relationship Id="rId4" Type="http://schemas.openxmlformats.org/officeDocument/2006/relationships/image" Target="../media/image1.jpeg"/></Relationships>
</file>

<file path=ppt/slides/_rels/slide49.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svg"/><Relationship Id="rId1" Type="http://schemas.openxmlformats.org/officeDocument/2006/relationships/slideLayout" Target="../slideLayouts/slideLayout67.xml"/><Relationship Id="rId6" Type="http://schemas.openxmlformats.org/officeDocument/2006/relationships/image" Target="../media/image23.svg"/><Relationship Id="rId11" Type="http://schemas.openxmlformats.org/officeDocument/2006/relationships/hyperlink" Target="https://tmieducation.com/workshops/hot-issues-school-law-2023-2024-tmi-legal-one-collaborative" TargetMode="External"/><Relationship Id="rId5" Type="http://schemas.openxmlformats.org/officeDocument/2006/relationships/image" Target="../media/image22.svg"/><Relationship Id="rId10" Type="http://schemas.openxmlformats.org/officeDocument/2006/relationships/hyperlink" Target="https://welcome.njpsa.org/fea/s/lt-event?id=a1YPW00000F0UIT2A3" TargetMode="External"/><Relationship Id="rId4" Type="http://schemas.openxmlformats.org/officeDocument/2006/relationships/image" Target="../media/image21.svg"/><Relationship Id="rId9" Type="http://schemas.openxmlformats.org/officeDocument/2006/relationships/image" Target="../media/image26.svg"/></Relationships>
</file>

<file path=ppt/slides/_rels/slide5.xml.rels><?xml version="1.0" encoding="UTF-8" standalone="yes"?>
<Relationships xmlns="http://schemas.openxmlformats.org/package/2006/relationships"><Relationship Id="rId3" Type="http://schemas.openxmlformats.org/officeDocument/2006/relationships/hyperlink" Target="https://tinyurl.com/LO-AJG-260810" TargetMode="External"/><Relationship Id="rId2" Type="http://schemas.openxmlformats.org/officeDocument/2006/relationships/notesSlide" Target="../notesSlides/notesSlide2.xml"/><Relationship Id="rId1" Type="http://schemas.openxmlformats.org/officeDocument/2006/relationships/slideLayout" Target="../slideLayouts/slideLayout38.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hyperlink" Target="https://www.surveymonkey.com/r/LO-AJG-260810" TargetMode="External"/><Relationship Id="rId2" Type="http://schemas.openxmlformats.org/officeDocument/2006/relationships/notesSlide" Target="../notesSlides/notesSlide8.xml"/><Relationship Id="rId1" Type="http://schemas.openxmlformats.org/officeDocument/2006/relationships/slideLayout" Target="../slideLayouts/slideLayout26.xml"/><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3" Type="http://schemas.openxmlformats.org/officeDocument/2006/relationships/hyperlink" Target="https://njpsa-org.zoom.us/meeting/register/ACobjZ4TQaaGubgeblJfvw#/registration" TargetMode="External"/><Relationship Id="rId2" Type="http://schemas.openxmlformats.org/officeDocument/2006/relationships/hyperlink" Target="https://njpsa-org.zoom.us/meeting/register/2FuTlcAASeOyq8JaR_6uVA#/registration" TargetMode="Externa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86358"/>
            <a:ext cx="7772400" cy="1470025"/>
          </a:xfrm>
        </p:spPr>
        <p:txBody>
          <a:bodyPr>
            <a:normAutofit fontScale="90000"/>
          </a:bodyPr>
          <a:lstStyle/>
          <a:p>
            <a:br>
              <a:rPr lang="en-US" dirty="0"/>
            </a:br>
            <a:br>
              <a:rPr lang="en-US" dirty="0"/>
            </a:br>
            <a:endParaRPr lang="en-US" dirty="0"/>
          </a:p>
        </p:txBody>
      </p:sp>
      <p:sp>
        <p:nvSpPr>
          <p:cNvPr id="8" name="Rectangle 7"/>
          <p:cNvSpPr/>
          <p:nvPr/>
        </p:nvSpPr>
        <p:spPr>
          <a:xfrm>
            <a:off x="419098" y="2592849"/>
            <a:ext cx="8305800" cy="6155531"/>
          </a:xfrm>
          <a:prstGeom prst="rect">
            <a:avLst/>
          </a:prstGeom>
        </p:spPr>
        <p:txBody>
          <a:bodyPr wrap="square">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3500" b="1" i="0" u="none" strike="noStrike" kern="1200" cap="none" spc="0" normalizeH="0" baseline="0" noProof="0" dirty="0">
                <a:ln>
                  <a:noFill/>
                </a:ln>
                <a:solidFill>
                  <a:srgbClr val="3B8EDE"/>
                </a:solidFill>
                <a:effectLst/>
                <a:uLnTx/>
                <a:uFillTx/>
                <a:latin typeface="Calibri"/>
                <a:ea typeface="+mn-ea"/>
                <a:cs typeface="+mn-cs"/>
              </a:rPr>
              <a:t>AJG/LEGAL ONE: Monday Madness - Parents and Community as Partners: A Pathway for Reducing Legal Exposure</a:t>
            </a:r>
          </a:p>
          <a:p>
            <a:pPr marL="0" marR="0" lvl="0" indent="0" algn="ctr" defTabSz="457200" rtl="0" eaLnBrk="0" fontAlgn="base" latinLnBrk="0" hangingPunct="0">
              <a:lnSpc>
                <a:spcPct val="100000"/>
              </a:lnSpc>
              <a:spcBef>
                <a:spcPct val="0"/>
              </a:spcBef>
              <a:spcAft>
                <a:spcPct val="0"/>
              </a:spcAft>
              <a:buClrTx/>
              <a:buSzTx/>
              <a:buFontTx/>
              <a:buNone/>
              <a:tabLst/>
              <a:defRPr/>
            </a:pPr>
            <a:endParaRPr lang="en-US" sz="2800" b="1" dirty="0">
              <a:solidFill>
                <a:srgbClr val="D87900"/>
              </a:solidFill>
              <a:latin typeface="Calibri"/>
            </a:endParaRPr>
          </a:p>
          <a:p>
            <a:pPr marL="0" marR="0" lvl="0" indent="0" algn="ctr" defTabSz="457200" rtl="0" eaLnBrk="0" fontAlgn="base" latinLnBrk="0" hangingPunct="0">
              <a:lnSpc>
                <a:spcPct val="100000"/>
              </a:lnSpc>
              <a:spcBef>
                <a:spcPct val="0"/>
              </a:spcBef>
              <a:spcAft>
                <a:spcPct val="0"/>
              </a:spcAft>
              <a:buClrTx/>
              <a:buSzTx/>
              <a:buFontTx/>
              <a:buNone/>
              <a:tabLst/>
              <a:defRPr/>
            </a:pPr>
            <a:r>
              <a:rPr lang="en-US" sz="2800" b="1" dirty="0">
                <a:solidFill>
                  <a:srgbClr val="D87900"/>
                </a:solidFill>
                <a:latin typeface="Calibri"/>
              </a:rPr>
              <a:t>August 10, 2026</a:t>
            </a:r>
          </a:p>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2800" b="1" i="0" u="none" strike="noStrike" kern="1200" cap="none" spc="0" normalizeH="0" baseline="0" noProof="0" dirty="0">
              <a:ln>
                <a:noFill/>
              </a:ln>
              <a:solidFill>
                <a:srgbClr val="D87900"/>
              </a:solidFill>
              <a:effectLst/>
              <a:uLnTx/>
              <a:uFillTx/>
              <a:latin typeface="Calibri"/>
              <a:ea typeface="+mn-ea"/>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endParaRPr lang="en-US" sz="2800" b="1" dirty="0">
              <a:solidFill>
                <a:srgbClr val="D87900"/>
              </a:solidFill>
              <a:latin typeface="Calibri"/>
            </a:endParaRPr>
          </a:p>
          <a:p>
            <a:pPr marL="0" marR="0" lvl="0" indent="0" algn="ctr" defTabSz="457200" rtl="0" eaLnBrk="0" fontAlgn="base" latinLnBrk="0" hangingPunct="0">
              <a:lnSpc>
                <a:spcPct val="100000"/>
              </a:lnSpc>
              <a:spcBef>
                <a:spcPct val="0"/>
              </a:spcBef>
              <a:spcAft>
                <a:spcPct val="0"/>
              </a:spcAft>
              <a:buClrTx/>
              <a:buSzTx/>
              <a:buFontTx/>
              <a:buNone/>
              <a:tabLst/>
              <a:defRPr/>
            </a:pPr>
            <a:endParaRPr lang="en-US" sz="2000" b="1" dirty="0">
              <a:solidFill>
                <a:srgbClr val="D87900"/>
              </a:solidFill>
              <a:latin typeface="Calibri"/>
            </a:endParaRPr>
          </a:p>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15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EDC673AF-DAE0-4542-8B98-34E8458416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0" y="379570"/>
            <a:ext cx="6705600" cy="1488165"/>
          </a:xfrm>
          <a:prstGeom prst="rect">
            <a:avLst/>
          </a:prstGeom>
        </p:spPr>
      </p:pic>
      <p:sp>
        <p:nvSpPr>
          <p:cNvPr id="9" name="Subtitle 2">
            <a:extLst>
              <a:ext uri="{FF2B5EF4-FFF2-40B4-BE49-F238E27FC236}">
                <a16:creationId xmlns:a16="http://schemas.microsoft.com/office/drawing/2014/main" id="{38F064BB-C452-9D4E-88F7-D98CC66EA9A0}"/>
              </a:ext>
            </a:extLst>
          </p:cNvPr>
          <p:cNvSpPr txBox="1">
            <a:spLocks/>
          </p:cNvSpPr>
          <p:nvPr/>
        </p:nvSpPr>
        <p:spPr>
          <a:xfrm>
            <a:off x="1510671" y="1611698"/>
            <a:ext cx="6122655" cy="98115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 typeface="Arial" pitchFamily="34" charset="0"/>
              <a:buNone/>
              <a:tabLst/>
              <a:defRPr/>
            </a:pPr>
            <a:r>
              <a:rPr kumimoji="0" lang="en-US" sz="2000" b="1" i="1" u="none" strike="noStrike" kern="1200" cap="none" spc="0" normalizeH="0" baseline="0" noProof="0" dirty="0">
                <a:ln>
                  <a:noFill/>
                </a:ln>
                <a:solidFill>
                  <a:prstClr val="black"/>
                </a:solidFill>
                <a:effectLst/>
                <a:uLnTx/>
                <a:uFillTx/>
                <a:latin typeface="Calibri"/>
                <a:ea typeface="+mn-ea"/>
                <a:cs typeface="Times New Roman" pitchFamily="18" charset="0"/>
              </a:rPr>
              <a:t>L</a:t>
            </a:r>
            <a:r>
              <a:rPr kumimoji="0" lang="en-US" sz="2000" b="0" i="1" u="none" strike="noStrike" kern="1200" cap="none" spc="0" normalizeH="0" baseline="0" noProof="0" dirty="0">
                <a:ln>
                  <a:noFill/>
                </a:ln>
                <a:solidFill>
                  <a:prstClr val="white">
                    <a:lumMod val="50000"/>
                  </a:prstClr>
                </a:solidFill>
                <a:effectLst/>
                <a:uLnTx/>
                <a:uFillTx/>
                <a:latin typeface="Calibri"/>
                <a:ea typeface="+mn-ea"/>
                <a:cs typeface="Times New Roman" pitchFamily="18" charset="0"/>
              </a:rPr>
              <a:t>aw, </a:t>
            </a:r>
            <a:r>
              <a:rPr kumimoji="0" lang="en-US" sz="2000" b="1" i="1" u="none" strike="noStrike" kern="1200" cap="none" spc="0" normalizeH="0" baseline="0" noProof="0" dirty="0">
                <a:ln>
                  <a:noFill/>
                </a:ln>
                <a:solidFill>
                  <a:prstClr val="black"/>
                </a:solidFill>
                <a:effectLst/>
                <a:uLnTx/>
                <a:uFillTx/>
                <a:latin typeface="Calibri"/>
                <a:ea typeface="+mn-ea"/>
                <a:cs typeface="Times New Roman" pitchFamily="18" charset="0"/>
              </a:rPr>
              <a:t>E</a:t>
            </a:r>
            <a:r>
              <a:rPr kumimoji="0" lang="en-US" sz="2000" b="0" i="1" u="none" strike="noStrike" kern="1200" cap="none" spc="0" normalizeH="0" baseline="0" noProof="0" dirty="0">
                <a:ln>
                  <a:noFill/>
                </a:ln>
                <a:solidFill>
                  <a:prstClr val="white">
                    <a:lumMod val="50000"/>
                  </a:prstClr>
                </a:solidFill>
                <a:effectLst/>
                <a:uLnTx/>
                <a:uFillTx/>
                <a:latin typeface="Calibri"/>
                <a:ea typeface="+mn-ea"/>
                <a:cs typeface="Times New Roman" pitchFamily="18" charset="0"/>
              </a:rPr>
              <a:t>thics and </a:t>
            </a:r>
            <a:r>
              <a:rPr kumimoji="0" lang="en-US" sz="2000" b="1" i="1" u="none" strike="noStrike" kern="1200" cap="none" spc="0" normalizeH="0" baseline="0" noProof="0" dirty="0">
                <a:ln>
                  <a:noFill/>
                </a:ln>
                <a:solidFill>
                  <a:prstClr val="black"/>
                </a:solidFill>
                <a:effectLst/>
                <a:uLnTx/>
                <a:uFillTx/>
                <a:latin typeface="Calibri"/>
                <a:ea typeface="+mn-ea"/>
                <a:cs typeface="Times New Roman" pitchFamily="18" charset="0"/>
              </a:rPr>
              <a:t>G</a:t>
            </a:r>
            <a:r>
              <a:rPr kumimoji="0" lang="en-US" sz="2000" b="0" i="1" u="none" strike="noStrike" kern="1200" cap="none" spc="0" normalizeH="0" baseline="0" noProof="0" dirty="0">
                <a:ln>
                  <a:noFill/>
                </a:ln>
                <a:solidFill>
                  <a:prstClr val="white">
                    <a:lumMod val="50000"/>
                  </a:prstClr>
                </a:solidFill>
                <a:effectLst/>
                <a:uLnTx/>
                <a:uFillTx/>
                <a:latin typeface="Calibri"/>
                <a:ea typeface="+mn-ea"/>
                <a:cs typeface="Times New Roman" pitchFamily="18" charset="0"/>
              </a:rPr>
              <a:t>overnance for </a:t>
            </a:r>
            <a:r>
              <a:rPr kumimoji="0" lang="en-US" sz="2000" b="1" i="1" u="none" strike="noStrike" kern="1200" cap="none" spc="0" normalizeH="0" baseline="0" noProof="0" dirty="0">
                <a:ln>
                  <a:noFill/>
                </a:ln>
                <a:solidFill>
                  <a:prstClr val="black"/>
                </a:solidFill>
                <a:effectLst/>
                <a:uLnTx/>
                <a:uFillTx/>
                <a:latin typeface="Calibri"/>
                <a:ea typeface="+mn-ea"/>
                <a:cs typeface="Times New Roman" pitchFamily="18" charset="0"/>
              </a:rPr>
              <a:t>A</a:t>
            </a:r>
            <a:r>
              <a:rPr kumimoji="0" lang="en-US" sz="2000" b="0" i="1" u="none" strike="noStrike" kern="1200" cap="none" spc="0" normalizeH="0" baseline="0" noProof="0" dirty="0">
                <a:ln>
                  <a:noFill/>
                </a:ln>
                <a:solidFill>
                  <a:prstClr val="white">
                    <a:lumMod val="50000"/>
                  </a:prstClr>
                </a:solidFill>
                <a:effectLst/>
                <a:uLnTx/>
                <a:uFillTx/>
                <a:latin typeface="Calibri"/>
                <a:ea typeface="+mn-ea"/>
                <a:cs typeface="Times New Roman" pitchFamily="18" charset="0"/>
              </a:rPr>
              <a:t>ll </a:t>
            </a:r>
            <a:r>
              <a:rPr kumimoji="0" lang="en-US" sz="2000" b="1" i="1" u="none" strike="noStrike" kern="1200" cap="none" spc="0" normalizeH="0" baseline="0" noProof="0" dirty="0">
                <a:ln>
                  <a:noFill/>
                </a:ln>
                <a:solidFill>
                  <a:prstClr val="black"/>
                </a:solidFill>
                <a:effectLst/>
                <a:uLnTx/>
                <a:uFillTx/>
                <a:latin typeface="Calibri"/>
                <a:ea typeface="+mn-ea"/>
                <a:cs typeface="Times New Roman" pitchFamily="18" charset="0"/>
              </a:rPr>
              <a:t>L</a:t>
            </a:r>
            <a:r>
              <a:rPr kumimoji="0" lang="en-US" sz="2000" b="0" i="1" u="none" strike="noStrike" kern="1200" cap="none" spc="0" normalizeH="0" baseline="0" noProof="0" dirty="0">
                <a:ln>
                  <a:noFill/>
                </a:ln>
                <a:solidFill>
                  <a:prstClr val="white">
                    <a:lumMod val="50000"/>
                  </a:prstClr>
                </a:solidFill>
                <a:effectLst/>
                <a:uLnTx/>
                <a:uFillTx/>
                <a:latin typeface="Calibri"/>
                <a:ea typeface="+mn-ea"/>
                <a:cs typeface="Times New Roman" pitchFamily="18" charset="0"/>
              </a:rPr>
              <a:t>eaders, including an </a:t>
            </a:r>
            <a:r>
              <a:rPr kumimoji="0" lang="en-US" sz="2000" b="1" i="1" u="none" strike="noStrike" kern="1200" cap="none" spc="0" normalizeH="0" baseline="0" noProof="0" dirty="0">
                <a:ln>
                  <a:noFill/>
                </a:ln>
                <a:solidFill>
                  <a:prstClr val="black"/>
                </a:solidFill>
                <a:effectLst/>
                <a:uLnTx/>
                <a:uFillTx/>
                <a:latin typeface="Calibri"/>
                <a:ea typeface="+mn-ea"/>
                <a:cs typeface="Times New Roman" pitchFamily="18" charset="0"/>
              </a:rPr>
              <a:t>O</a:t>
            </a:r>
            <a:r>
              <a:rPr kumimoji="0" lang="en-US" sz="2000" b="0" i="1" u="none" strike="noStrike" kern="1200" cap="none" spc="0" normalizeH="0" baseline="0" noProof="0" dirty="0">
                <a:ln>
                  <a:noFill/>
                </a:ln>
                <a:solidFill>
                  <a:prstClr val="white">
                    <a:lumMod val="50000"/>
                  </a:prstClr>
                </a:solidFill>
                <a:effectLst/>
                <a:uLnTx/>
                <a:uFillTx/>
                <a:latin typeface="Calibri"/>
                <a:ea typeface="+mn-ea"/>
                <a:cs typeface="Times New Roman" pitchFamily="18" charset="0"/>
              </a:rPr>
              <a:t>verview of </a:t>
            </a:r>
            <a:r>
              <a:rPr kumimoji="0" lang="en-US" sz="2000" b="1" i="1" u="none" strike="noStrike" kern="1200" cap="none" spc="0" normalizeH="0" baseline="0" noProof="0" dirty="0">
                <a:ln>
                  <a:noFill/>
                </a:ln>
                <a:solidFill>
                  <a:prstClr val="black"/>
                </a:solidFill>
                <a:effectLst/>
                <a:uLnTx/>
                <a:uFillTx/>
                <a:latin typeface="Calibri"/>
                <a:ea typeface="+mn-ea"/>
                <a:cs typeface="Times New Roman" pitchFamily="18" charset="0"/>
              </a:rPr>
              <a:t>N</a:t>
            </a:r>
            <a:r>
              <a:rPr kumimoji="0" lang="en-US" sz="2000" b="0" i="1" u="none" strike="noStrike" kern="1200" cap="none" spc="0" normalizeH="0" baseline="0" noProof="0" dirty="0">
                <a:ln>
                  <a:noFill/>
                </a:ln>
                <a:solidFill>
                  <a:prstClr val="white">
                    <a:lumMod val="50000"/>
                  </a:prstClr>
                </a:solidFill>
                <a:effectLst/>
                <a:uLnTx/>
                <a:uFillTx/>
                <a:latin typeface="Calibri"/>
                <a:ea typeface="+mn-ea"/>
                <a:cs typeface="Times New Roman" pitchFamily="18" charset="0"/>
              </a:rPr>
              <a:t>ew and </a:t>
            </a:r>
            <a:r>
              <a:rPr kumimoji="0" lang="en-US" sz="2000" b="1" i="1" u="none" strike="noStrike" kern="1200" cap="none" spc="0" normalizeH="0" baseline="0" noProof="0" dirty="0">
                <a:ln>
                  <a:noFill/>
                </a:ln>
                <a:solidFill>
                  <a:prstClr val="black"/>
                </a:solidFill>
                <a:effectLst/>
                <a:uLnTx/>
                <a:uFillTx/>
                <a:latin typeface="Calibri"/>
                <a:ea typeface="+mn-ea"/>
                <a:cs typeface="Times New Roman" pitchFamily="18" charset="0"/>
              </a:rPr>
              <a:t>E</a:t>
            </a:r>
            <a:r>
              <a:rPr kumimoji="0" lang="en-US" sz="2000" b="0" i="1" u="none" strike="noStrike" kern="1200" cap="none" spc="0" normalizeH="0" baseline="0" noProof="0" dirty="0">
                <a:ln>
                  <a:noFill/>
                </a:ln>
                <a:solidFill>
                  <a:prstClr val="white">
                    <a:lumMod val="50000"/>
                  </a:prstClr>
                </a:solidFill>
                <a:effectLst/>
                <a:uLnTx/>
                <a:uFillTx/>
                <a:latin typeface="Calibri"/>
                <a:ea typeface="+mn-ea"/>
                <a:cs typeface="Times New Roman" pitchFamily="18" charset="0"/>
              </a:rPr>
              <a:t>merging Issues</a:t>
            </a:r>
            <a:endParaRPr kumimoji="0" lang="en-US" sz="2000" b="0" i="0" u="none" strike="noStrike" kern="1200" cap="none" spc="0" normalizeH="0" baseline="0" noProof="0" dirty="0">
              <a:ln>
                <a:noFill/>
              </a:ln>
              <a:solidFill>
                <a:prstClr val="white">
                  <a:lumMod val="50000"/>
                </a:prstClr>
              </a:solidFill>
              <a:effectLst/>
              <a:uLnTx/>
              <a:uFillTx/>
              <a:latin typeface="Calibri"/>
              <a:ea typeface="+mn-ea"/>
              <a:cs typeface="Arial"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Arial" pitchFamily="34" charset="0"/>
              <a:buNone/>
              <a:tabLst/>
              <a:defRPr/>
            </a:pPr>
            <a:endParaRPr kumimoji="0" lang="en-US" sz="2000" b="0"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107977635"/>
      </p:ext>
    </p:extLst>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695A3-FBE7-ADD4-45FB-5CDCD3DE59D0}"/>
              </a:ext>
            </a:extLst>
          </p:cNvPr>
          <p:cNvSpPr>
            <a:spLocks noGrp="1"/>
          </p:cNvSpPr>
          <p:nvPr>
            <p:ph type="title"/>
          </p:nvPr>
        </p:nvSpPr>
        <p:spPr/>
        <p:txBody>
          <a:bodyPr/>
          <a:lstStyle/>
          <a:p>
            <a:r>
              <a:rPr lang="en-US" dirty="0"/>
              <a:t>After All …</a:t>
            </a:r>
          </a:p>
        </p:txBody>
      </p:sp>
      <p:sp>
        <p:nvSpPr>
          <p:cNvPr id="3" name="Content Placeholder 2">
            <a:extLst>
              <a:ext uri="{FF2B5EF4-FFF2-40B4-BE49-F238E27FC236}">
                <a16:creationId xmlns:a16="http://schemas.microsoft.com/office/drawing/2014/main" id="{D81739E4-3D07-CEB1-3848-87FB474005DC}"/>
              </a:ext>
            </a:extLst>
          </p:cNvPr>
          <p:cNvSpPr>
            <a:spLocks noGrp="1"/>
          </p:cNvSpPr>
          <p:nvPr>
            <p:ph idx="1"/>
          </p:nvPr>
        </p:nvSpPr>
        <p:spPr/>
        <p:txBody>
          <a:bodyPr/>
          <a:lstStyle/>
          <a:p>
            <a:r>
              <a:rPr lang="en-US" dirty="0"/>
              <a:t>We are the experts on curriculum and instruction, student wellness, etc.</a:t>
            </a:r>
          </a:p>
          <a:p>
            <a:r>
              <a:rPr lang="en-US" dirty="0"/>
              <a:t>We have to follow the law</a:t>
            </a:r>
          </a:p>
          <a:p>
            <a:r>
              <a:rPr lang="en-US" dirty="0"/>
              <a:t>We are too busy to waste time on endless meetings</a:t>
            </a:r>
          </a:p>
          <a:p>
            <a:r>
              <a:rPr lang="en-US" dirty="0"/>
              <a:t>We can’t make “special rules” for every parent</a:t>
            </a:r>
          </a:p>
          <a:p>
            <a:r>
              <a:rPr lang="en-US" dirty="0"/>
              <a:t>We know what’s best for kids</a:t>
            </a:r>
          </a:p>
        </p:txBody>
      </p:sp>
      <p:sp>
        <p:nvSpPr>
          <p:cNvPr id="4" name="Slide Number Placeholder 3">
            <a:extLst>
              <a:ext uri="{FF2B5EF4-FFF2-40B4-BE49-F238E27FC236}">
                <a16:creationId xmlns:a16="http://schemas.microsoft.com/office/drawing/2014/main" id="{4638FAC9-5942-DF5C-718A-B0FCFD5CB736}"/>
              </a:ext>
            </a:extLst>
          </p:cNvPr>
          <p:cNvSpPr>
            <a:spLocks noGrp="1"/>
          </p:cNvSpPr>
          <p:nvPr>
            <p:ph type="sldNum" sz="quarter" idx="12"/>
          </p:nvPr>
        </p:nvSpPr>
        <p:spPr/>
        <p:txBody>
          <a:bodyPr/>
          <a:lstStyle/>
          <a:p>
            <a:pPr>
              <a:defRPr/>
            </a:pPr>
            <a:fld id="{E443D2D3-79D4-425E-A51E-1C8F275C5E7B}" type="slidenum">
              <a:rPr lang="en-US" smtClean="0">
                <a:solidFill>
                  <a:prstClr val="black">
                    <a:tint val="75000"/>
                  </a:prstClr>
                </a:solidFill>
              </a:rPr>
              <a:pPr>
                <a:defRPr/>
              </a:pPr>
              <a:t>10</a:t>
            </a:fld>
            <a:endParaRPr lang="en-US" dirty="0">
              <a:solidFill>
                <a:prstClr val="black">
                  <a:tint val="75000"/>
                </a:prstClr>
              </a:solidFill>
            </a:endParaRPr>
          </a:p>
        </p:txBody>
      </p:sp>
    </p:spTree>
    <p:extLst>
      <p:ext uri="{BB962C8B-B14F-4D97-AF65-F5344CB8AC3E}">
        <p14:creationId xmlns:p14="http://schemas.microsoft.com/office/powerpoint/2010/main" val="1396986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32C0C-3815-976B-97F9-01BCD2EE39FA}"/>
              </a:ext>
            </a:extLst>
          </p:cNvPr>
          <p:cNvSpPr>
            <a:spLocks noGrp="1"/>
          </p:cNvSpPr>
          <p:nvPr>
            <p:ph type="title"/>
          </p:nvPr>
        </p:nvSpPr>
        <p:spPr/>
        <p:txBody>
          <a:bodyPr/>
          <a:lstStyle/>
          <a:p>
            <a:r>
              <a:rPr lang="en-US" dirty="0"/>
              <a:t>What would you do???</a:t>
            </a:r>
          </a:p>
        </p:txBody>
      </p:sp>
    </p:spTree>
    <p:extLst>
      <p:ext uri="{BB962C8B-B14F-4D97-AF65-F5344CB8AC3E}">
        <p14:creationId xmlns:p14="http://schemas.microsoft.com/office/powerpoint/2010/main" val="25996063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83CC8-906A-38B0-5646-78409F736A5C}"/>
              </a:ext>
            </a:extLst>
          </p:cNvPr>
          <p:cNvSpPr>
            <a:spLocks noGrp="1"/>
          </p:cNvSpPr>
          <p:nvPr>
            <p:ph type="title"/>
          </p:nvPr>
        </p:nvSpPr>
        <p:spPr/>
        <p:txBody>
          <a:bodyPr/>
          <a:lstStyle/>
          <a:p>
            <a:r>
              <a:rPr lang="en-US" dirty="0"/>
              <a:t>Scenario 1 - What If …</a:t>
            </a:r>
          </a:p>
        </p:txBody>
      </p:sp>
      <p:sp>
        <p:nvSpPr>
          <p:cNvPr id="3" name="Content Placeholder 2">
            <a:extLst>
              <a:ext uri="{FF2B5EF4-FFF2-40B4-BE49-F238E27FC236}">
                <a16:creationId xmlns:a16="http://schemas.microsoft.com/office/drawing/2014/main" id="{8F552F17-D2BB-6FAE-7567-3CC83BFD1198}"/>
              </a:ext>
            </a:extLst>
          </p:cNvPr>
          <p:cNvSpPr>
            <a:spLocks noGrp="1"/>
          </p:cNvSpPr>
          <p:nvPr>
            <p:ph idx="1"/>
          </p:nvPr>
        </p:nvSpPr>
        <p:spPr/>
        <p:txBody>
          <a:bodyPr>
            <a:normAutofit fontScale="55000" lnSpcReduction="20000"/>
          </a:bodyPr>
          <a:lstStyle/>
          <a:p>
            <a:r>
              <a:rPr lang="en-US" dirty="0"/>
              <a:t>On the first day of the school year, a parent sees the elementary school principal welcoming students at the entrance of the school and asks “Can I speak with you for a moment?”  She then takes the principal by the arm and pulls him a few feet away for a “private” conversation. </a:t>
            </a:r>
          </a:p>
          <a:p>
            <a:r>
              <a:rPr lang="en-US" dirty="0"/>
              <a:t>The parent says that she heard some confusing rumors about schools not letting parents speak to the kids during the school day and wants you to clear up the confusion. </a:t>
            </a:r>
          </a:p>
          <a:p>
            <a:r>
              <a:rPr lang="en-US" dirty="0"/>
              <a:t>The principal responds, “yes, we have sent out several notices about this.  I can’t believe you didn’t see any of them.”</a:t>
            </a:r>
          </a:p>
          <a:p>
            <a:r>
              <a:rPr lang="en-US" dirty="0"/>
              <a:t>The parent responds, raising her voice “Well excuse me.  I have a lot going on right now.” The principal  notices that many parents are now watching and listening in.</a:t>
            </a:r>
          </a:p>
          <a:p>
            <a:r>
              <a:rPr lang="en-US" dirty="0"/>
              <a:t>The parent continues,  “Anyway, I know my rights.  You will let my daughter have her phone and let me speak to her if I need to. I have a right to know my child is safe at all times and I also may need to contact my daughter if her ailing father takes a turn for the worse.  She may only be 10, but she really is an emotional caregiver for her father.”</a:t>
            </a:r>
          </a:p>
          <a:p>
            <a:r>
              <a:rPr lang="en-US" dirty="0"/>
              <a:t>What legal issues are raised?  What mistakes, if any, have been made?  What do you do now?</a:t>
            </a:r>
          </a:p>
        </p:txBody>
      </p:sp>
      <p:sp>
        <p:nvSpPr>
          <p:cNvPr id="4" name="Slide Number Placeholder 3">
            <a:extLst>
              <a:ext uri="{FF2B5EF4-FFF2-40B4-BE49-F238E27FC236}">
                <a16:creationId xmlns:a16="http://schemas.microsoft.com/office/drawing/2014/main" id="{CF90FC23-E103-860F-59D2-662E91B8AF6E}"/>
              </a:ext>
            </a:extLst>
          </p:cNvPr>
          <p:cNvSpPr>
            <a:spLocks noGrp="1"/>
          </p:cNvSpPr>
          <p:nvPr>
            <p:ph type="sldNum" sz="quarter" idx="12"/>
          </p:nvPr>
        </p:nvSpPr>
        <p:spPr/>
        <p:txBody>
          <a:bodyPr/>
          <a:lstStyle/>
          <a:p>
            <a:pPr>
              <a:defRPr/>
            </a:pPr>
            <a:fld id="{E443D2D3-79D4-425E-A51E-1C8F275C5E7B}" type="slidenum">
              <a:rPr lang="en-US" smtClean="0">
                <a:solidFill>
                  <a:prstClr val="black">
                    <a:tint val="75000"/>
                  </a:prstClr>
                </a:solidFill>
              </a:rPr>
              <a:pPr>
                <a:defRPr/>
              </a:pPr>
              <a:t>12</a:t>
            </a:fld>
            <a:endParaRPr lang="en-US" dirty="0">
              <a:solidFill>
                <a:prstClr val="black">
                  <a:tint val="75000"/>
                </a:prstClr>
              </a:solidFill>
            </a:endParaRPr>
          </a:p>
        </p:txBody>
      </p:sp>
    </p:spTree>
    <p:extLst>
      <p:ext uri="{BB962C8B-B14F-4D97-AF65-F5344CB8AC3E}">
        <p14:creationId xmlns:p14="http://schemas.microsoft.com/office/powerpoint/2010/main" val="36507932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6190-A841-1AA2-2EFE-A078A584D030}"/>
              </a:ext>
            </a:extLst>
          </p:cNvPr>
          <p:cNvSpPr>
            <a:spLocks noGrp="1"/>
          </p:cNvSpPr>
          <p:nvPr>
            <p:ph type="title"/>
          </p:nvPr>
        </p:nvSpPr>
        <p:spPr/>
        <p:txBody>
          <a:bodyPr/>
          <a:lstStyle/>
          <a:p>
            <a:r>
              <a:rPr lang="en-US" dirty="0"/>
              <a:t>Relevant Law</a:t>
            </a:r>
          </a:p>
        </p:txBody>
      </p:sp>
      <p:sp>
        <p:nvSpPr>
          <p:cNvPr id="3" name="Content Placeholder 2">
            <a:extLst>
              <a:ext uri="{FF2B5EF4-FFF2-40B4-BE49-F238E27FC236}">
                <a16:creationId xmlns:a16="http://schemas.microsoft.com/office/drawing/2014/main" id="{EE994155-C6B6-1278-5E88-FE028E826969}"/>
              </a:ext>
            </a:extLst>
          </p:cNvPr>
          <p:cNvSpPr>
            <a:spLocks noGrp="1"/>
          </p:cNvSpPr>
          <p:nvPr>
            <p:ph idx="1"/>
          </p:nvPr>
        </p:nvSpPr>
        <p:spPr/>
        <p:txBody>
          <a:bodyPr/>
          <a:lstStyle/>
          <a:p>
            <a:r>
              <a:rPr lang="en-US" dirty="0"/>
              <a:t>Internet-Enabled Device Law</a:t>
            </a:r>
          </a:p>
          <a:p>
            <a:pPr lvl="1"/>
            <a:r>
              <a:rPr lang="en-US" dirty="0"/>
              <a:t>NJDOE Guidance</a:t>
            </a:r>
          </a:p>
          <a:p>
            <a:pPr lvl="1"/>
            <a:r>
              <a:rPr lang="en-US" dirty="0"/>
              <a:t>NJDOE FAQ</a:t>
            </a:r>
          </a:p>
          <a:p>
            <a:r>
              <a:rPr lang="en-US" dirty="0"/>
              <a:t>Exceptions</a:t>
            </a:r>
          </a:p>
          <a:p>
            <a:pPr lvl="1"/>
            <a:r>
              <a:rPr lang="en-US" dirty="0"/>
              <a:t>Caregiver</a:t>
            </a:r>
          </a:p>
          <a:p>
            <a:pPr lvl="1"/>
            <a:r>
              <a:rPr lang="en-US" dirty="0"/>
              <a:t>Emergency Communications</a:t>
            </a:r>
          </a:p>
          <a:p>
            <a:r>
              <a:rPr lang="en-US" dirty="0"/>
              <a:t>Articles – School Law Central</a:t>
            </a:r>
          </a:p>
        </p:txBody>
      </p:sp>
      <p:sp>
        <p:nvSpPr>
          <p:cNvPr id="4" name="Slide Number Placeholder 3">
            <a:extLst>
              <a:ext uri="{FF2B5EF4-FFF2-40B4-BE49-F238E27FC236}">
                <a16:creationId xmlns:a16="http://schemas.microsoft.com/office/drawing/2014/main" id="{797C6B72-EECD-DB27-2730-39609C816726}"/>
              </a:ext>
            </a:extLst>
          </p:cNvPr>
          <p:cNvSpPr>
            <a:spLocks noGrp="1"/>
          </p:cNvSpPr>
          <p:nvPr>
            <p:ph type="sldNum" sz="quarter" idx="12"/>
          </p:nvPr>
        </p:nvSpPr>
        <p:spPr/>
        <p:txBody>
          <a:bodyPr/>
          <a:lstStyle/>
          <a:p>
            <a:pPr>
              <a:defRPr/>
            </a:pPr>
            <a:fld id="{E443D2D3-79D4-425E-A51E-1C8F275C5E7B}" type="slidenum">
              <a:rPr lang="en-US" smtClean="0">
                <a:solidFill>
                  <a:prstClr val="black">
                    <a:tint val="75000"/>
                  </a:prstClr>
                </a:solidFill>
              </a:rPr>
              <a:pPr>
                <a:defRPr/>
              </a:pPr>
              <a:t>13</a:t>
            </a:fld>
            <a:endParaRPr lang="en-US" dirty="0">
              <a:solidFill>
                <a:prstClr val="black">
                  <a:tint val="75000"/>
                </a:prstClr>
              </a:solidFill>
            </a:endParaRPr>
          </a:p>
        </p:txBody>
      </p:sp>
    </p:spTree>
    <p:extLst>
      <p:ext uri="{BB962C8B-B14F-4D97-AF65-F5344CB8AC3E}">
        <p14:creationId xmlns:p14="http://schemas.microsoft.com/office/powerpoint/2010/main" val="522097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76AAC-D12B-9BB6-EC66-94C65007B594}"/>
              </a:ext>
            </a:extLst>
          </p:cNvPr>
          <p:cNvSpPr>
            <a:spLocks noGrp="1"/>
          </p:cNvSpPr>
          <p:nvPr>
            <p:ph type="title"/>
          </p:nvPr>
        </p:nvSpPr>
        <p:spPr/>
        <p:txBody>
          <a:bodyPr/>
          <a:lstStyle/>
          <a:p>
            <a:r>
              <a:rPr lang="en-US" dirty="0"/>
              <a:t>School Law Central</a:t>
            </a:r>
          </a:p>
        </p:txBody>
      </p:sp>
      <p:sp>
        <p:nvSpPr>
          <p:cNvPr id="3" name="Text Placeholder 2">
            <a:extLst>
              <a:ext uri="{FF2B5EF4-FFF2-40B4-BE49-F238E27FC236}">
                <a16:creationId xmlns:a16="http://schemas.microsoft.com/office/drawing/2014/main" id="{1C5DA0FE-82B5-BC87-89B3-C555D27A12AA}"/>
              </a:ext>
            </a:extLst>
          </p:cNvPr>
          <p:cNvSpPr>
            <a:spLocks noGrp="1"/>
          </p:cNvSpPr>
          <p:nvPr>
            <p:ph type="body" idx="1"/>
          </p:nvPr>
        </p:nvSpPr>
        <p:spPr/>
        <p:txBody>
          <a:bodyPr/>
          <a:lstStyle/>
          <a:p>
            <a:r>
              <a:rPr lang="en-US" dirty="0"/>
              <a:t>April 2026 Issue (Issue 15) Focus on the new Internet-Enabled Device Law</a:t>
            </a:r>
          </a:p>
          <a:p>
            <a:pPr lvl="1"/>
            <a:r>
              <a:rPr lang="en-US" dirty="0"/>
              <a:t>Article 1 – </a:t>
            </a:r>
            <a:r>
              <a:rPr lang="en-US" dirty="0">
                <a:hlinkClick r:id="rId2"/>
              </a:rPr>
              <a:t>Navigating the New “Bell to Bell” Ban</a:t>
            </a:r>
            <a:endParaRPr lang="en-US" dirty="0"/>
          </a:p>
          <a:p>
            <a:pPr lvl="1"/>
            <a:r>
              <a:rPr lang="en-US" dirty="0"/>
              <a:t>Article 2 – </a:t>
            </a:r>
            <a:r>
              <a:rPr lang="en-US" dirty="0">
                <a:hlinkClick r:id="rId3"/>
              </a:rPr>
              <a:t>How to Address and Provide Disability and Health Related Exceptions</a:t>
            </a:r>
            <a:endParaRPr lang="en-US" dirty="0"/>
          </a:p>
          <a:p>
            <a:pPr lvl="1"/>
            <a:r>
              <a:rPr lang="en-US" dirty="0"/>
              <a:t>Article 3 – </a:t>
            </a:r>
            <a:r>
              <a:rPr lang="en-US" dirty="0">
                <a:hlinkClick r:id="rId4"/>
              </a:rPr>
              <a:t>Planning for Emergency Communications</a:t>
            </a:r>
            <a:endParaRPr lang="en-US" dirty="0"/>
          </a:p>
          <a:p>
            <a:endParaRPr lang="en-US" dirty="0"/>
          </a:p>
        </p:txBody>
      </p:sp>
      <p:sp>
        <p:nvSpPr>
          <p:cNvPr id="4" name="Slide Number Placeholder 3">
            <a:extLst>
              <a:ext uri="{FF2B5EF4-FFF2-40B4-BE49-F238E27FC236}">
                <a16:creationId xmlns:a16="http://schemas.microsoft.com/office/drawing/2014/main" id="{C85604FD-3A4E-E27C-FF5C-EF0459EC3FD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14</a:t>
            </a:fld>
            <a:endParaRPr lang="en-US" dirty="0"/>
          </a:p>
        </p:txBody>
      </p:sp>
    </p:spTree>
    <p:extLst>
      <p:ext uri="{BB962C8B-B14F-4D97-AF65-F5344CB8AC3E}">
        <p14:creationId xmlns:p14="http://schemas.microsoft.com/office/powerpoint/2010/main" val="26524619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1D8DF-45E1-B4D2-4A55-2C88309ABD5C}"/>
              </a:ext>
            </a:extLst>
          </p:cNvPr>
          <p:cNvSpPr>
            <a:spLocks noGrp="1"/>
          </p:cNvSpPr>
          <p:nvPr>
            <p:ph type="title"/>
          </p:nvPr>
        </p:nvSpPr>
        <p:spPr/>
        <p:txBody>
          <a:bodyPr/>
          <a:lstStyle/>
          <a:p>
            <a:r>
              <a:rPr lang="en-US" dirty="0"/>
              <a:t>Common areas of dispute</a:t>
            </a:r>
          </a:p>
        </p:txBody>
      </p:sp>
    </p:spTree>
    <p:extLst>
      <p:ext uri="{BB962C8B-B14F-4D97-AF65-F5344CB8AC3E}">
        <p14:creationId xmlns:p14="http://schemas.microsoft.com/office/powerpoint/2010/main" val="810628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74D5C-FBD3-6B5F-6625-85E2E09BF6B1}"/>
              </a:ext>
            </a:extLst>
          </p:cNvPr>
          <p:cNvSpPr>
            <a:spLocks noGrp="1"/>
          </p:cNvSpPr>
          <p:nvPr>
            <p:ph type="title"/>
          </p:nvPr>
        </p:nvSpPr>
        <p:spPr/>
        <p:txBody>
          <a:bodyPr/>
          <a:lstStyle/>
          <a:p>
            <a:r>
              <a:rPr lang="en-US" dirty="0"/>
              <a:t>Where Problems Often Arise</a:t>
            </a:r>
          </a:p>
        </p:txBody>
      </p:sp>
      <p:sp>
        <p:nvSpPr>
          <p:cNvPr id="3" name="Content Placeholder 2">
            <a:extLst>
              <a:ext uri="{FF2B5EF4-FFF2-40B4-BE49-F238E27FC236}">
                <a16:creationId xmlns:a16="http://schemas.microsoft.com/office/drawing/2014/main" id="{F543B1D3-716F-8434-7D93-980E0484CE01}"/>
              </a:ext>
            </a:extLst>
          </p:cNvPr>
          <p:cNvSpPr>
            <a:spLocks noGrp="1"/>
          </p:cNvSpPr>
          <p:nvPr>
            <p:ph idx="1"/>
          </p:nvPr>
        </p:nvSpPr>
        <p:spPr/>
        <p:txBody>
          <a:bodyPr>
            <a:normAutofit lnSpcReduction="10000"/>
          </a:bodyPr>
          <a:lstStyle/>
          <a:p>
            <a:r>
              <a:rPr lang="en-US" dirty="0"/>
              <a:t>Student Behavior</a:t>
            </a:r>
          </a:p>
          <a:p>
            <a:r>
              <a:rPr lang="en-US" dirty="0"/>
              <a:t>Chronic Absenteeism</a:t>
            </a:r>
          </a:p>
          <a:p>
            <a:r>
              <a:rPr lang="en-US" dirty="0"/>
              <a:t>Addressing Unique Student Needs</a:t>
            </a:r>
          </a:p>
          <a:p>
            <a:r>
              <a:rPr lang="en-US" dirty="0"/>
              <a:t>Student/Family Health and Wellness</a:t>
            </a:r>
          </a:p>
          <a:p>
            <a:r>
              <a:rPr lang="en-US" dirty="0"/>
              <a:t>Athletics</a:t>
            </a:r>
          </a:p>
          <a:p>
            <a:r>
              <a:rPr lang="en-US" dirty="0"/>
              <a:t>Use of District Facilities </a:t>
            </a:r>
          </a:p>
          <a:p>
            <a:r>
              <a:rPr lang="en-US" dirty="0"/>
              <a:t>Budget … My taxes pay your salary!</a:t>
            </a:r>
          </a:p>
          <a:p>
            <a:r>
              <a:rPr lang="en-US" dirty="0"/>
              <a:t>Others???</a:t>
            </a:r>
          </a:p>
        </p:txBody>
      </p:sp>
      <p:sp>
        <p:nvSpPr>
          <p:cNvPr id="4" name="Slide Number Placeholder 3">
            <a:extLst>
              <a:ext uri="{FF2B5EF4-FFF2-40B4-BE49-F238E27FC236}">
                <a16:creationId xmlns:a16="http://schemas.microsoft.com/office/drawing/2014/main" id="{5AFAAB40-AB07-93BC-0CBA-16033E5091F8}"/>
              </a:ext>
            </a:extLst>
          </p:cNvPr>
          <p:cNvSpPr>
            <a:spLocks noGrp="1"/>
          </p:cNvSpPr>
          <p:nvPr>
            <p:ph type="sldNum" sz="quarter" idx="12"/>
          </p:nvPr>
        </p:nvSpPr>
        <p:spPr/>
        <p:txBody>
          <a:bodyPr/>
          <a:lstStyle/>
          <a:p>
            <a:pPr>
              <a:defRPr/>
            </a:pPr>
            <a:fld id="{E443D2D3-79D4-425E-A51E-1C8F275C5E7B}" type="slidenum">
              <a:rPr lang="en-US" smtClean="0">
                <a:solidFill>
                  <a:prstClr val="black">
                    <a:tint val="75000"/>
                  </a:prstClr>
                </a:solidFill>
              </a:rPr>
              <a:pPr>
                <a:defRPr/>
              </a:pPr>
              <a:t>16</a:t>
            </a:fld>
            <a:endParaRPr lang="en-US" dirty="0">
              <a:solidFill>
                <a:prstClr val="black">
                  <a:tint val="75000"/>
                </a:prstClr>
              </a:solidFill>
            </a:endParaRPr>
          </a:p>
        </p:txBody>
      </p:sp>
    </p:spTree>
    <p:extLst>
      <p:ext uri="{BB962C8B-B14F-4D97-AF65-F5344CB8AC3E}">
        <p14:creationId xmlns:p14="http://schemas.microsoft.com/office/powerpoint/2010/main" val="2223167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33410-6C25-B677-4E70-65A0240D9FCD}"/>
              </a:ext>
            </a:extLst>
          </p:cNvPr>
          <p:cNvSpPr>
            <a:spLocks noGrp="1"/>
          </p:cNvSpPr>
          <p:nvPr>
            <p:ph type="title"/>
          </p:nvPr>
        </p:nvSpPr>
        <p:spPr/>
        <p:txBody>
          <a:bodyPr/>
          <a:lstStyle/>
          <a:p>
            <a:r>
              <a:rPr lang="en-US" dirty="0"/>
              <a:t>LEGAL REQUIREMENTS AND Potential legal exposure</a:t>
            </a:r>
          </a:p>
        </p:txBody>
      </p:sp>
    </p:spTree>
    <p:extLst>
      <p:ext uri="{BB962C8B-B14F-4D97-AF65-F5344CB8AC3E}">
        <p14:creationId xmlns:p14="http://schemas.microsoft.com/office/powerpoint/2010/main" val="4108760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7590B-86C5-A7B0-DB01-0B549B612395}"/>
              </a:ext>
            </a:extLst>
          </p:cNvPr>
          <p:cNvSpPr>
            <a:spLocks noGrp="1"/>
          </p:cNvSpPr>
          <p:nvPr>
            <p:ph type="title"/>
          </p:nvPr>
        </p:nvSpPr>
        <p:spPr/>
        <p:txBody>
          <a:bodyPr/>
          <a:lstStyle/>
          <a:p>
            <a:r>
              <a:rPr lang="en-US" dirty="0"/>
              <a:t>Potential Legal Exposure</a:t>
            </a:r>
          </a:p>
        </p:txBody>
      </p:sp>
      <p:sp>
        <p:nvSpPr>
          <p:cNvPr id="3" name="Content Placeholder 2">
            <a:extLst>
              <a:ext uri="{FF2B5EF4-FFF2-40B4-BE49-F238E27FC236}">
                <a16:creationId xmlns:a16="http://schemas.microsoft.com/office/drawing/2014/main" id="{F555A483-A562-33BF-55B5-B1C1A4903DED}"/>
              </a:ext>
            </a:extLst>
          </p:cNvPr>
          <p:cNvSpPr>
            <a:spLocks noGrp="1"/>
          </p:cNvSpPr>
          <p:nvPr>
            <p:ph idx="1"/>
          </p:nvPr>
        </p:nvSpPr>
        <p:spPr/>
        <p:txBody>
          <a:bodyPr/>
          <a:lstStyle/>
          <a:p>
            <a:r>
              <a:rPr lang="en-US" dirty="0"/>
              <a:t>Large jury verdicts and settlements reached in recent cases involving child sexual abuse, bullying, suicide, discrimination</a:t>
            </a:r>
          </a:p>
          <a:p>
            <a:r>
              <a:rPr lang="en-US" dirty="0"/>
              <a:t>State and Federal Discrimination Law</a:t>
            </a:r>
          </a:p>
          <a:p>
            <a:r>
              <a:rPr lang="en-US" dirty="0"/>
              <a:t>NJ Child Sexual Abuse Victims Act</a:t>
            </a:r>
          </a:p>
          <a:p>
            <a:r>
              <a:rPr lang="en-US" dirty="0"/>
              <a:t>Breach of Duty of Care</a:t>
            </a:r>
          </a:p>
          <a:p>
            <a:r>
              <a:rPr lang="en-US" dirty="0"/>
              <a:t>Special Education Litigation on Rise</a:t>
            </a:r>
          </a:p>
        </p:txBody>
      </p:sp>
      <p:sp>
        <p:nvSpPr>
          <p:cNvPr id="4" name="Slide Number Placeholder 3">
            <a:extLst>
              <a:ext uri="{FF2B5EF4-FFF2-40B4-BE49-F238E27FC236}">
                <a16:creationId xmlns:a16="http://schemas.microsoft.com/office/drawing/2014/main" id="{2AC993E9-1EFD-7A50-F68F-FDCA6C2FEC29}"/>
              </a:ext>
            </a:extLst>
          </p:cNvPr>
          <p:cNvSpPr>
            <a:spLocks noGrp="1"/>
          </p:cNvSpPr>
          <p:nvPr>
            <p:ph type="sldNum" sz="quarter" idx="12"/>
          </p:nvPr>
        </p:nvSpPr>
        <p:spPr/>
        <p:txBody>
          <a:bodyPr/>
          <a:lstStyle/>
          <a:p>
            <a:pPr>
              <a:defRPr/>
            </a:pPr>
            <a:fld id="{E443D2D3-79D4-425E-A51E-1C8F275C5E7B}" type="slidenum">
              <a:rPr lang="en-US" smtClean="0">
                <a:solidFill>
                  <a:prstClr val="black">
                    <a:tint val="75000"/>
                  </a:prstClr>
                </a:solidFill>
              </a:rPr>
              <a:pPr>
                <a:defRPr/>
              </a:pPr>
              <a:t>18</a:t>
            </a:fld>
            <a:endParaRPr lang="en-US" dirty="0">
              <a:solidFill>
                <a:prstClr val="black">
                  <a:tint val="75000"/>
                </a:prstClr>
              </a:solidFill>
            </a:endParaRPr>
          </a:p>
        </p:txBody>
      </p:sp>
    </p:spTree>
    <p:extLst>
      <p:ext uri="{BB962C8B-B14F-4D97-AF65-F5344CB8AC3E}">
        <p14:creationId xmlns:p14="http://schemas.microsoft.com/office/powerpoint/2010/main" val="2566703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D90FC-4FE6-7A8F-3662-7CA7B6083813}"/>
              </a:ext>
            </a:extLst>
          </p:cNvPr>
          <p:cNvSpPr>
            <a:spLocks noGrp="1"/>
          </p:cNvSpPr>
          <p:nvPr>
            <p:ph type="title"/>
          </p:nvPr>
        </p:nvSpPr>
        <p:spPr/>
        <p:txBody>
          <a:bodyPr/>
          <a:lstStyle/>
          <a:p>
            <a:r>
              <a:rPr lang="en-US" dirty="0"/>
              <a:t>Student Behavior</a:t>
            </a:r>
          </a:p>
        </p:txBody>
      </p:sp>
      <p:sp>
        <p:nvSpPr>
          <p:cNvPr id="3" name="Content Placeholder 2">
            <a:extLst>
              <a:ext uri="{FF2B5EF4-FFF2-40B4-BE49-F238E27FC236}">
                <a16:creationId xmlns:a16="http://schemas.microsoft.com/office/drawing/2014/main" id="{A1ACC2EA-3359-CA7E-1147-A76E98B86533}"/>
              </a:ext>
            </a:extLst>
          </p:cNvPr>
          <p:cNvSpPr>
            <a:spLocks noGrp="1"/>
          </p:cNvSpPr>
          <p:nvPr>
            <p:ph idx="1"/>
          </p:nvPr>
        </p:nvSpPr>
        <p:spPr/>
        <p:txBody>
          <a:bodyPr>
            <a:normAutofit fontScale="70000" lnSpcReduction="20000"/>
          </a:bodyPr>
          <a:lstStyle/>
          <a:p>
            <a:r>
              <a:rPr lang="en-US" dirty="0"/>
              <a:t>Code of Student Conduct – Clear &amp; Up to Date</a:t>
            </a:r>
          </a:p>
          <a:p>
            <a:pPr lvl="1"/>
            <a:r>
              <a:rPr lang="en-US" dirty="0"/>
              <a:t>Include positive behaviors, not just negative – </a:t>
            </a:r>
            <a:r>
              <a:rPr lang="en-US" dirty="0">
                <a:hlinkClick r:id="rId2"/>
              </a:rPr>
              <a:t>NJDOE Conduct Resources</a:t>
            </a:r>
            <a:endParaRPr lang="en-US" dirty="0"/>
          </a:p>
          <a:p>
            <a:r>
              <a:rPr lang="en-US" dirty="0"/>
              <a:t>HIB – Prevention, Identification, Response. Investigation, Due Process – </a:t>
            </a:r>
            <a:r>
              <a:rPr lang="en-US" dirty="0">
                <a:hlinkClick r:id="rId3"/>
              </a:rPr>
              <a:t>NJDOE HIB Resources</a:t>
            </a:r>
            <a:endParaRPr lang="en-US" dirty="0"/>
          </a:p>
          <a:p>
            <a:r>
              <a:rPr lang="en-US" dirty="0"/>
              <a:t>NJ </a:t>
            </a:r>
            <a:r>
              <a:rPr lang="en-US" dirty="0">
                <a:hlinkClick r:id="rId4"/>
              </a:rPr>
              <a:t>MOA Between Schools and Law Enforcement</a:t>
            </a:r>
            <a:endParaRPr lang="en-US" dirty="0"/>
          </a:p>
          <a:p>
            <a:r>
              <a:rPr lang="en-US" dirty="0"/>
              <a:t>Threat Assessment</a:t>
            </a:r>
          </a:p>
          <a:p>
            <a:pPr lvl="1"/>
            <a:r>
              <a:rPr lang="en-US" dirty="0"/>
              <a:t>Credible Threat Report Requirement</a:t>
            </a:r>
          </a:p>
          <a:p>
            <a:pPr lvl="1"/>
            <a:r>
              <a:rPr lang="en-US" dirty="0"/>
              <a:t>Exclusion for Dangerous –Students with disabilities</a:t>
            </a:r>
          </a:p>
          <a:p>
            <a:pPr lvl="1"/>
            <a:r>
              <a:rPr lang="en-US" dirty="0"/>
              <a:t>NJDOE </a:t>
            </a:r>
            <a:r>
              <a:rPr lang="en-US" dirty="0">
                <a:hlinkClick r:id="rId5"/>
              </a:rPr>
              <a:t>Threat Assessment Team Guidance</a:t>
            </a:r>
            <a:endParaRPr lang="en-US" dirty="0"/>
          </a:p>
          <a:p>
            <a:r>
              <a:rPr lang="en-US" dirty="0"/>
              <a:t>Substance Use</a:t>
            </a:r>
          </a:p>
          <a:p>
            <a:pPr lvl="1"/>
            <a:r>
              <a:rPr lang="en-US" dirty="0"/>
              <a:t>Immediate Medical Exam</a:t>
            </a:r>
          </a:p>
          <a:p>
            <a:pPr lvl="1"/>
            <a:r>
              <a:rPr lang="en-US" dirty="0"/>
              <a:t>Intervention/Referral</a:t>
            </a:r>
          </a:p>
          <a:p>
            <a:pPr lvl="1"/>
            <a:r>
              <a:rPr lang="en-US" dirty="0"/>
              <a:t>NJDOE </a:t>
            </a:r>
            <a:r>
              <a:rPr lang="en-US" dirty="0">
                <a:hlinkClick r:id="rId6"/>
              </a:rPr>
              <a:t>Resources on Substance Use Prevention and Intervention</a:t>
            </a: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5F014376-991C-9F63-B8F0-4DC83603FD2C}"/>
              </a:ext>
            </a:extLst>
          </p:cNvPr>
          <p:cNvSpPr>
            <a:spLocks noGrp="1"/>
          </p:cNvSpPr>
          <p:nvPr>
            <p:ph type="sldNum" sz="quarter" idx="12"/>
          </p:nvPr>
        </p:nvSpPr>
        <p:spPr/>
        <p:txBody>
          <a:bodyPr/>
          <a:lstStyle/>
          <a:p>
            <a:pPr>
              <a:defRPr/>
            </a:pPr>
            <a:fld id="{E443D2D3-79D4-425E-A51E-1C8F275C5E7B}" type="slidenum">
              <a:rPr lang="en-US" smtClean="0">
                <a:solidFill>
                  <a:prstClr val="black">
                    <a:tint val="75000"/>
                  </a:prstClr>
                </a:solidFill>
              </a:rPr>
              <a:pPr>
                <a:defRPr/>
              </a:pPr>
              <a:t>19</a:t>
            </a:fld>
            <a:endParaRPr lang="en-US" dirty="0">
              <a:solidFill>
                <a:prstClr val="black">
                  <a:tint val="75000"/>
                </a:prstClr>
              </a:solidFill>
            </a:endParaRPr>
          </a:p>
        </p:txBody>
      </p:sp>
    </p:spTree>
    <p:extLst>
      <p:ext uri="{BB962C8B-B14F-4D97-AF65-F5344CB8AC3E}">
        <p14:creationId xmlns:p14="http://schemas.microsoft.com/office/powerpoint/2010/main" val="1041879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99C9C-980A-3FFF-FC8F-EFEE057235B7}"/>
              </a:ext>
            </a:extLst>
          </p:cNvPr>
          <p:cNvSpPr>
            <a:spLocks noGrp="1"/>
          </p:cNvSpPr>
          <p:nvPr>
            <p:ph type="title"/>
          </p:nvPr>
        </p:nvSpPr>
        <p:spPr/>
        <p:txBody>
          <a:bodyPr/>
          <a:lstStyle/>
          <a:p>
            <a:r>
              <a:rPr lang="en-US" dirty="0"/>
              <a:t>Presenters</a:t>
            </a:r>
          </a:p>
        </p:txBody>
      </p:sp>
      <p:sp>
        <p:nvSpPr>
          <p:cNvPr id="3" name="Content Placeholder 2">
            <a:extLst>
              <a:ext uri="{FF2B5EF4-FFF2-40B4-BE49-F238E27FC236}">
                <a16:creationId xmlns:a16="http://schemas.microsoft.com/office/drawing/2014/main" id="{826F32BC-368B-6572-AFD2-C1EB12765C45}"/>
              </a:ext>
            </a:extLst>
          </p:cNvPr>
          <p:cNvSpPr>
            <a:spLocks noGrp="1"/>
          </p:cNvSpPr>
          <p:nvPr>
            <p:ph idx="1"/>
          </p:nvPr>
        </p:nvSpPr>
        <p:spPr/>
        <p:txBody>
          <a:bodyPr/>
          <a:lstStyle/>
          <a:p>
            <a:pPr defTabSz="457200" eaLnBrk="0" fontAlgn="base" hangingPunct="0">
              <a:spcBef>
                <a:spcPct val="0"/>
              </a:spcBef>
              <a:spcAft>
                <a:spcPct val="0"/>
              </a:spcAft>
              <a:defRPr/>
            </a:pPr>
            <a:r>
              <a:rPr lang="en-US" b="1" dirty="0">
                <a:solidFill>
                  <a:prstClr val="black"/>
                </a:solidFill>
              </a:rPr>
              <a:t>David Nash, Esq., </a:t>
            </a:r>
            <a:r>
              <a:rPr lang="en-US" i="1" dirty="0">
                <a:solidFill>
                  <a:prstClr val="black"/>
                </a:solidFill>
              </a:rPr>
              <a:t>Director of Legal Education of National Outreach</a:t>
            </a:r>
          </a:p>
          <a:p>
            <a:pPr defTabSz="457200" eaLnBrk="0" fontAlgn="base" hangingPunct="0">
              <a:spcBef>
                <a:spcPct val="0"/>
              </a:spcBef>
              <a:spcAft>
                <a:spcPct val="0"/>
              </a:spcAft>
              <a:defRPr/>
            </a:pPr>
            <a:endParaRPr lang="en-US" b="1" dirty="0"/>
          </a:p>
          <a:p>
            <a:r>
              <a:rPr lang="en-US" b="1" dirty="0"/>
              <a:t>Rebecca Gold, </a:t>
            </a:r>
            <a:r>
              <a:rPr lang="en-US" i="1" dirty="0"/>
              <a:t>LEGAL ONE Consultant</a:t>
            </a:r>
          </a:p>
        </p:txBody>
      </p:sp>
      <p:sp>
        <p:nvSpPr>
          <p:cNvPr id="4" name="Slide Number Placeholder 3">
            <a:extLst>
              <a:ext uri="{FF2B5EF4-FFF2-40B4-BE49-F238E27FC236}">
                <a16:creationId xmlns:a16="http://schemas.microsoft.com/office/drawing/2014/main" id="{81A9EB7D-192B-4BBB-BE80-858562A55A5F}"/>
              </a:ext>
            </a:extLst>
          </p:cNvPr>
          <p:cNvSpPr>
            <a:spLocks noGrp="1"/>
          </p:cNvSpPr>
          <p:nvPr>
            <p:ph type="sldNum" sz="quarter" idx="12"/>
          </p:nvPr>
        </p:nvSpPr>
        <p:spPr/>
        <p:txBody>
          <a:bodyPr/>
          <a:lstStyle/>
          <a:p>
            <a:pPr>
              <a:defRPr/>
            </a:pPr>
            <a:fld id="{E443D2D3-79D4-425E-A51E-1C8F275C5E7B}" type="slidenum">
              <a:rPr lang="en-US" smtClean="0">
                <a:solidFill>
                  <a:prstClr val="black">
                    <a:tint val="75000"/>
                  </a:prstClr>
                </a:solidFill>
              </a:rPr>
              <a:pPr>
                <a:defRPr/>
              </a:pPr>
              <a:t>2</a:t>
            </a:fld>
            <a:endParaRPr lang="en-US" dirty="0">
              <a:solidFill>
                <a:prstClr val="black">
                  <a:tint val="75000"/>
                </a:prstClr>
              </a:solidFill>
            </a:endParaRPr>
          </a:p>
        </p:txBody>
      </p:sp>
    </p:spTree>
    <p:extLst>
      <p:ext uri="{BB962C8B-B14F-4D97-AF65-F5344CB8AC3E}">
        <p14:creationId xmlns:p14="http://schemas.microsoft.com/office/powerpoint/2010/main" val="6120405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F4D4E-CD00-A48A-4766-B951A1903E24}"/>
              </a:ext>
            </a:extLst>
          </p:cNvPr>
          <p:cNvSpPr>
            <a:spLocks noGrp="1"/>
          </p:cNvSpPr>
          <p:nvPr>
            <p:ph type="title"/>
          </p:nvPr>
        </p:nvSpPr>
        <p:spPr/>
        <p:txBody>
          <a:bodyPr/>
          <a:lstStyle/>
          <a:p>
            <a:r>
              <a:rPr lang="en-US" dirty="0"/>
              <a:t>HIB and Parent Communication</a:t>
            </a:r>
          </a:p>
        </p:txBody>
      </p:sp>
      <p:sp>
        <p:nvSpPr>
          <p:cNvPr id="3" name="Content Placeholder 2">
            <a:extLst>
              <a:ext uri="{FF2B5EF4-FFF2-40B4-BE49-F238E27FC236}">
                <a16:creationId xmlns:a16="http://schemas.microsoft.com/office/drawing/2014/main" id="{674CC719-0704-91C9-E1F9-E77698918FB3}"/>
              </a:ext>
            </a:extLst>
          </p:cNvPr>
          <p:cNvSpPr>
            <a:spLocks noGrp="1"/>
          </p:cNvSpPr>
          <p:nvPr>
            <p:ph idx="1"/>
          </p:nvPr>
        </p:nvSpPr>
        <p:spPr/>
        <p:txBody>
          <a:bodyPr>
            <a:normAutofit fontScale="92500" lnSpcReduction="20000"/>
          </a:bodyPr>
          <a:lstStyle/>
          <a:p>
            <a:r>
              <a:rPr lang="en-US" dirty="0"/>
              <a:t>Required Notice when HIB investigation initiated, when the board of education is informed about the outcome of the ABS investigation</a:t>
            </a:r>
          </a:p>
          <a:p>
            <a:r>
              <a:rPr lang="en-US" dirty="0"/>
              <a:t>Problem – May be long period of time between start of investigation and meeting where BOE is informed.  If no information given during that time, mistrust builds</a:t>
            </a:r>
          </a:p>
          <a:p>
            <a:r>
              <a:rPr lang="en-US" dirty="0"/>
              <a:t>Potential Solution – More communication.  Permissible to provide additional verbal and/or written notices along the way, so parent understands the process and where things stand</a:t>
            </a:r>
          </a:p>
        </p:txBody>
      </p:sp>
      <p:sp>
        <p:nvSpPr>
          <p:cNvPr id="4" name="Slide Number Placeholder 3">
            <a:extLst>
              <a:ext uri="{FF2B5EF4-FFF2-40B4-BE49-F238E27FC236}">
                <a16:creationId xmlns:a16="http://schemas.microsoft.com/office/drawing/2014/main" id="{A6D024EE-71CF-0E65-1A6D-7E726B1E5936}"/>
              </a:ext>
            </a:extLst>
          </p:cNvPr>
          <p:cNvSpPr>
            <a:spLocks noGrp="1"/>
          </p:cNvSpPr>
          <p:nvPr>
            <p:ph type="sldNum" sz="quarter" idx="12"/>
          </p:nvPr>
        </p:nvSpPr>
        <p:spPr/>
        <p:txBody>
          <a:bodyPr/>
          <a:lstStyle/>
          <a:p>
            <a:pPr>
              <a:defRPr/>
            </a:pPr>
            <a:fld id="{E443D2D3-79D4-425E-A51E-1C8F275C5E7B}" type="slidenum">
              <a:rPr lang="en-US" smtClean="0">
                <a:solidFill>
                  <a:prstClr val="black">
                    <a:tint val="75000"/>
                  </a:prstClr>
                </a:solidFill>
              </a:rPr>
              <a:pPr>
                <a:defRPr/>
              </a:pPr>
              <a:t>20</a:t>
            </a:fld>
            <a:endParaRPr lang="en-US" dirty="0">
              <a:solidFill>
                <a:prstClr val="black">
                  <a:tint val="75000"/>
                </a:prstClr>
              </a:solidFill>
            </a:endParaRPr>
          </a:p>
        </p:txBody>
      </p:sp>
    </p:spTree>
    <p:extLst>
      <p:ext uri="{BB962C8B-B14F-4D97-AF65-F5344CB8AC3E}">
        <p14:creationId xmlns:p14="http://schemas.microsoft.com/office/powerpoint/2010/main" val="38329470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9B503-921D-4343-4404-6F1721452E6B}"/>
              </a:ext>
            </a:extLst>
          </p:cNvPr>
          <p:cNvSpPr>
            <a:spLocks noGrp="1"/>
          </p:cNvSpPr>
          <p:nvPr>
            <p:ph type="title"/>
          </p:nvPr>
        </p:nvSpPr>
        <p:spPr/>
        <p:txBody>
          <a:bodyPr/>
          <a:lstStyle/>
          <a:p>
            <a:r>
              <a:rPr lang="en-US" dirty="0"/>
              <a:t>Chronic Absenteeism</a:t>
            </a:r>
          </a:p>
        </p:txBody>
      </p:sp>
      <p:sp>
        <p:nvSpPr>
          <p:cNvPr id="3" name="Content Placeholder 2">
            <a:extLst>
              <a:ext uri="{FF2B5EF4-FFF2-40B4-BE49-F238E27FC236}">
                <a16:creationId xmlns:a16="http://schemas.microsoft.com/office/drawing/2014/main" id="{81FE9830-9887-7384-68AE-2EEA51720DD3}"/>
              </a:ext>
            </a:extLst>
          </p:cNvPr>
          <p:cNvSpPr>
            <a:spLocks noGrp="1"/>
          </p:cNvSpPr>
          <p:nvPr>
            <p:ph idx="1"/>
          </p:nvPr>
        </p:nvSpPr>
        <p:spPr/>
        <p:txBody>
          <a:bodyPr>
            <a:normAutofit/>
          </a:bodyPr>
          <a:lstStyle/>
          <a:p>
            <a:pPr marL="342900" lvl="0" indent="-342900">
              <a:spcBef>
                <a:spcPts val="0"/>
              </a:spcBef>
              <a:buClr>
                <a:schemeClr val="dk1"/>
              </a:buClr>
              <a:buSzPct val="100000"/>
            </a:pPr>
            <a:r>
              <a:rPr lang="en-US" dirty="0"/>
              <a:t>See NJDOE May 7, 2025 Broadcast Email - </a:t>
            </a:r>
            <a:r>
              <a:rPr lang="en-US" u="sng" dirty="0">
                <a:solidFill>
                  <a:schemeClr val="hlink"/>
                </a:solidFill>
                <a:hlinkClick r:id="rId2"/>
              </a:rPr>
              <a:t>Frequently Asked Questions Related to Chronic Absenteeism and Supporting Regular Attendance</a:t>
            </a:r>
            <a:endParaRPr lang="en-US" dirty="0"/>
          </a:p>
          <a:p>
            <a:pPr marL="342900" lvl="0" indent="-342900">
              <a:spcBef>
                <a:spcPts val="544"/>
              </a:spcBef>
              <a:buClr>
                <a:schemeClr val="dk1"/>
              </a:buClr>
              <a:buSzPct val="100000"/>
            </a:pPr>
            <a:r>
              <a:rPr lang="en-US" dirty="0"/>
              <a:t>Announces release of (FAQ) document, </a:t>
            </a:r>
            <a:r>
              <a:rPr lang="en-US" u="sng" dirty="0">
                <a:solidFill>
                  <a:schemeClr val="hlink"/>
                </a:solidFill>
                <a:hlinkClick r:id="rId3"/>
              </a:rPr>
              <a:t>Chronic Absenteeism: Frequently Asked Questions and Compliance Guidance</a:t>
            </a:r>
            <a:r>
              <a:rPr lang="en-US" dirty="0"/>
              <a:t> on the </a:t>
            </a:r>
            <a:r>
              <a:rPr lang="en-US" u="sng" dirty="0">
                <a:solidFill>
                  <a:schemeClr val="hlink"/>
                </a:solidFill>
                <a:hlinkClick r:id="rId4"/>
              </a:rPr>
              <a:t>Conditions for Learning</a:t>
            </a:r>
            <a:r>
              <a:rPr lang="en-US" dirty="0"/>
              <a:t> webpage.</a:t>
            </a:r>
          </a:p>
          <a:p>
            <a:endParaRPr lang="en-US" dirty="0"/>
          </a:p>
          <a:p>
            <a:endParaRPr lang="en-US" dirty="0"/>
          </a:p>
        </p:txBody>
      </p:sp>
      <p:sp>
        <p:nvSpPr>
          <p:cNvPr id="4" name="Slide Number Placeholder 3">
            <a:extLst>
              <a:ext uri="{FF2B5EF4-FFF2-40B4-BE49-F238E27FC236}">
                <a16:creationId xmlns:a16="http://schemas.microsoft.com/office/drawing/2014/main" id="{273AB981-7D65-8AAD-559C-E0FCF346C0A4}"/>
              </a:ext>
            </a:extLst>
          </p:cNvPr>
          <p:cNvSpPr>
            <a:spLocks noGrp="1"/>
          </p:cNvSpPr>
          <p:nvPr>
            <p:ph type="sldNum" sz="quarter" idx="12"/>
          </p:nvPr>
        </p:nvSpPr>
        <p:spPr/>
        <p:txBody>
          <a:bodyPr/>
          <a:lstStyle/>
          <a:p>
            <a:pPr>
              <a:defRPr/>
            </a:pPr>
            <a:fld id="{E443D2D3-79D4-425E-A51E-1C8F275C5E7B}" type="slidenum">
              <a:rPr lang="en-US" smtClean="0">
                <a:solidFill>
                  <a:prstClr val="black">
                    <a:tint val="75000"/>
                  </a:prstClr>
                </a:solidFill>
              </a:rPr>
              <a:pPr>
                <a:defRPr/>
              </a:pPr>
              <a:t>21</a:t>
            </a:fld>
            <a:endParaRPr lang="en-US" dirty="0">
              <a:solidFill>
                <a:prstClr val="black">
                  <a:tint val="75000"/>
                </a:prstClr>
              </a:solidFill>
            </a:endParaRPr>
          </a:p>
        </p:txBody>
      </p:sp>
    </p:spTree>
    <p:extLst>
      <p:ext uri="{BB962C8B-B14F-4D97-AF65-F5344CB8AC3E}">
        <p14:creationId xmlns:p14="http://schemas.microsoft.com/office/powerpoint/2010/main" val="27589456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75B484-2C90-A9FA-BA97-2F32E7E38792}"/>
              </a:ext>
            </a:extLst>
          </p:cNvPr>
          <p:cNvSpPr>
            <a:spLocks noGrp="1"/>
          </p:cNvSpPr>
          <p:nvPr>
            <p:ph type="title"/>
          </p:nvPr>
        </p:nvSpPr>
        <p:spPr>
          <a:xfrm>
            <a:off x="6590899" y="3048129"/>
            <a:ext cx="2059251" cy="761748"/>
          </a:xfrm>
        </p:spPr>
        <p:txBody>
          <a:bodyPr vert="horz" lIns="182880" tIns="182880" rIns="182880" bIns="182880" rtlCol="0" anchor="ctr">
            <a:normAutofit/>
          </a:bodyPr>
          <a:lstStyle/>
          <a:p>
            <a:pPr defTabSz="914400"/>
            <a:r>
              <a:rPr lang="en-US" sz="900" spc="200" dirty="0"/>
              <a:t>Initial </a:t>
            </a:r>
            <a:br>
              <a:rPr lang="en-US" sz="900" spc="200" dirty="0"/>
            </a:br>
            <a:r>
              <a:rPr lang="en-US" sz="900" spc="200" dirty="0"/>
              <a:t>Home Instruction Sample Form</a:t>
            </a:r>
          </a:p>
        </p:txBody>
      </p:sp>
      <p:sp>
        <p:nvSpPr>
          <p:cNvPr id="14" name="Rectangle 13">
            <a:extLst>
              <a:ext uri="{FF2B5EF4-FFF2-40B4-BE49-F238E27FC236}">
                <a16:creationId xmlns:a16="http://schemas.microsoft.com/office/drawing/2014/main" id="{B8AFBB67-2575-4F5A-96CF-CD2EB02A1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6101568"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srgbClr val="FFFFFF"/>
              </a:solidFill>
              <a:latin typeface="Gill Sans MT" panose="020B0502020104020203"/>
            </a:endParaRPr>
          </a:p>
        </p:txBody>
      </p:sp>
      <p:pic>
        <p:nvPicPr>
          <p:cNvPr id="3" name="Content Placeholder 2">
            <a:extLst>
              <a:ext uri="{FF2B5EF4-FFF2-40B4-BE49-F238E27FC236}">
                <a16:creationId xmlns:a16="http://schemas.microsoft.com/office/drawing/2014/main" id="{698E2A40-E531-8681-7AD1-D14570E3BE6F}"/>
              </a:ext>
            </a:extLst>
          </p:cNvPr>
          <p:cNvPicPr>
            <a:picLocks noGrp="1" noChangeAspect="1"/>
          </p:cNvPicPr>
          <p:nvPr>
            <p:ph idx="1"/>
          </p:nvPr>
        </p:nvPicPr>
        <p:blipFill>
          <a:blip r:embed="rId2"/>
          <a:stretch>
            <a:fillRect/>
          </a:stretch>
        </p:blipFill>
        <p:spPr>
          <a:xfrm>
            <a:off x="1537587" y="1337310"/>
            <a:ext cx="3047513" cy="3947350"/>
          </a:xfrm>
          <a:prstGeom prst="rect">
            <a:avLst/>
          </a:prstGeom>
        </p:spPr>
      </p:pic>
    </p:spTree>
    <p:extLst>
      <p:ext uri="{BB962C8B-B14F-4D97-AF65-F5344CB8AC3E}">
        <p14:creationId xmlns:p14="http://schemas.microsoft.com/office/powerpoint/2010/main" val="4781376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02C7B47-DF2D-46D9-9584-5C83FCA86F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srgbClr val="FFFFFF"/>
              </a:solidFill>
              <a:latin typeface="Gill Sans MT" panose="020B0502020104020203"/>
            </a:endParaRPr>
          </a:p>
        </p:txBody>
      </p:sp>
      <p:sp>
        <p:nvSpPr>
          <p:cNvPr id="21" name="Rectangle 20">
            <a:extLst>
              <a:ext uri="{FF2B5EF4-FFF2-40B4-BE49-F238E27FC236}">
                <a16:creationId xmlns:a16="http://schemas.microsoft.com/office/drawing/2014/main" id="{348541E3-A59C-41D3-85D2-70F0E0E9B6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7" y="1460754"/>
            <a:ext cx="7934706" cy="3936492"/>
          </a:xfrm>
          <a:prstGeom prst="rect">
            <a:avLst/>
          </a:prstGeom>
          <a:solidFill>
            <a:srgbClr val="FFFFFF"/>
          </a:solidFill>
          <a:ln w="2540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srgbClr val="FFFFFF"/>
              </a:solidFill>
              <a:latin typeface="Gill Sans MT" panose="020B0502020104020203"/>
            </a:endParaRPr>
          </a:p>
        </p:txBody>
      </p:sp>
      <p:pic>
        <p:nvPicPr>
          <p:cNvPr id="5" name="Content Placeholder 4" descr="A paper with text and images&#10;&#10;AI-generated content may be incorrect.">
            <a:extLst>
              <a:ext uri="{FF2B5EF4-FFF2-40B4-BE49-F238E27FC236}">
                <a16:creationId xmlns:a16="http://schemas.microsoft.com/office/drawing/2014/main" id="{559D29C8-40CD-C684-5974-FE362BD94ECE}"/>
              </a:ext>
            </a:extLst>
          </p:cNvPr>
          <p:cNvPicPr>
            <a:picLocks noGrp="1" noChangeAspect="1"/>
          </p:cNvPicPr>
          <p:nvPr>
            <p:ph idx="4294967295"/>
          </p:nvPr>
        </p:nvPicPr>
        <p:blipFill>
          <a:blip r:embed="rId2"/>
          <a:stretch>
            <a:fillRect/>
          </a:stretch>
        </p:blipFill>
        <p:spPr>
          <a:xfrm>
            <a:off x="2377440" y="1700784"/>
            <a:ext cx="4389120" cy="3456432"/>
          </a:xfrm>
          <a:prstGeom prst="rect">
            <a:avLst/>
          </a:prstGeom>
        </p:spPr>
      </p:pic>
    </p:spTree>
    <p:extLst>
      <p:ext uri="{BB962C8B-B14F-4D97-AF65-F5344CB8AC3E}">
        <p14:creationId xmlns:p14="http://schemas.microsoft.com/office/powerpoint/2010/main" val="3394727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9862C9A-193C-BE6D-9097-6EAA0925711B}"/>
              </a:ext>
            </a:extLst>
          </p:cNvPr>
          <p:cNvSpPr>
            <a:spLocks noGrp="1"/>
          </p:cNvSpPr>
          <p:nvPr>
            <p:ph type="title"/>
          </p:nvPr>
        </p:nvSpPr>
        <p:spPr>
          <a:xfrm>
            <a:off x="603504" y="2647308"/>
            <a:ext cx="3364992" cy="1234440"/>
          </a:xfrm>
        </p:spPr>
        <p:txBody>
          <a:bodyPr vert="horz" lIns="274320" tIns="182880" rIns="274320" bIns="182880" rtlCol="0" anchor="ctr" anchorCtr="1">
            <a:normAutofit fontScale="90000"/>
          </a:bodyPr>
          <a:lstStyle/>
          <a:p>
            <a:pPr defTabSz="914400"/>
            <a:r>
              <a:rPr lang="en-US" sz="2000" spc="200" dirty="0"/>
              <a:t>Sample Home Instruction Letter for parents</a:t>
            </a:r>
          </a:p>
        </p:txBody>
      </p:sp>
      <p:pic>
        <p:nvPicPr>
          <p:cNvPr id="5" name="Picture 4" descr="A letter to parents&#10;&#10;Description automatically generated">
            <a:extLst>
              <a:ext uri="{FF2B5EF4-FFF2-40B4-BE49-F238E27FC236}">
                <a16:creationId xmlns:a16="http://schemas.microsoft.com/office/drawing/2014/main" id="{143D14B2-339F-C6F8-E0BD-4D4B4FCD1DE2}"/>
              </a:ext>
            </a:extLst>
          </p:cNvPr>
          <p:cNvPicPr>
            <a:picLocks noChangeAspect="1"/>
          </p:cNvPicPr>
          <p:nvPr/>
        </p:nvPicPr>
        <p:blipFill>
          <a:blip r:embed="rId2"/>
          <a:stretch>
            <a:fillRect/>
          </a:stretch>
        </p:blipFill>
        <p:spPr>
          <a:xfrm>
            <a:off x="5327259" y="1337310"/>
            <a:ext cx="3059195" cy="3947350"/>
          </a:xfrm>
          <a:prstGeom prst="rect">
            <a:avLst/>
          </a:prstGeom>
        </p:spPr>
      </p:pic>
    </p:spTree>
    <p:extLst>
      <p:ext uri="{BB962C8B-B14F-4D97-AF65-F5344CB8AC3E}">
        <p14:creationId xmlns:p14="http://schemas.microsoft.com/office/powerpoint/2010/main" val="36034104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7"/>
          <p:cNvSpPr txBox="1">
            <a:spLocks noGrp="1"/>
          </p:cNvSpPr>
          <p:nvPr>
            <p:ph type="title"/>
          </p:nvPr>
        </p:nvSpPr>
        <p:spPr>
          <a:xfrm>
            <a:off x="1673352" y="1580769"/>
            <a:ext cx="5797296" cy="891540"/>
          </a:xfrm>
          <a:prstGeom prst="rect">
            <a:avLst/>
          </a:prstGeom>
        </p:spPr>
        <p:txBody>
          <a:bodyPr spcFirstLastPara="1" vert="horz" wrap="square" lIns="182880" tIns="182880" rIns="182880" bIns="182880" rtlCol="0" anchor="ctr" anchorCtr="0">
            <a:normAutofit/>
          </a:bodyPr>
          <a:lstStyle/>
          <a:p>
            <a:pPr defTabSz="914400">
              <a:spcBef>
                <a:spcPct val="0"/>
              </a:spcBef>
            </a:pPr>
            <a:r>
              <a:rPr lang="en-US" sz="1800" spc="200"/>
              <a:t> Improved Collaboration with Families</a:t>
            </a:r>
          </a:p>
        </p:txBody>
      </p:sp>
      <p:graphicFrame>
        <p:nvGraphicFramePr>
          <p:cNvPr id="201" name="Google Shape;199;p37">
            <a:extLst>
              <a:ext uri="{FF2B5EF4-FFF2-40B4-BE49-F238E27FC236}">
                <a16:creationId xmlns:a16="http://schemas.microsoft.com/office/drawing/2014/main" id="{841AF68C-9C8F-EB1B-B073-902501FA3399}"/>
              </a:ext>
            </a:extLst>
          </p:cNvPr>
          <p:cNvGraphicFramePr/>
          <p:nvPr/>
        </p:nvGraphicFramePr>
        <p:xfrm>
          <a:off x="723900" y="2836069"/>
          <a:ext cx="7696200" cy="23308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58C1B-A85C-331B-7641-94A352156868}"/>
              </a:ext>
            </a:extLst>
          </p:cNvPr>
          <p:cNvSpPr>
            <a:spLocks noGrp="1"/>
          </p:cNvSpPr>
          <p:nvPr>
            <p:ph type="title"/>
          </p:nvPr>
        </p:nvSpPr>
        <p:spPr/>
        <p:txBody>
          <a:bodyPr/>
          <a:lstStyle/>
          <a:p>
            <a:r>
              <a:rPr lang="en-US" dirty="0"/>
              <a:t>Addressing Unique Student Needs</a:t>
            </a:r>
          </a:p>
        </p:txBody>
      </p:sp>
      <p:sp>
        <p:nvSpPr>
          <p:cNvPr id="3" name="Content Placeholder 2">
            <a:extLst>
              <a:ext uri="{FF2B5EF4-FFF2-40B4-BE49-F238E27FC236}">
                <a16:creationId xmlns:a16="http://schemas.microsoft.com/office/drawing/2014/main" id="{F696D5B9-8B9E-5FAD-811E-9DF89F12779F}"/>
              </a:ext>
            </a:extLst>
          </p:cNvPr>
          <p:cNvSpPr>
            <a:spLocks noGrp="1"/>
          </p:cNvSpPr>
          <p:nvPr>
            <p:ph idx="1"/>
          </p:nvPr>
        </p:nvSpPr>
        <p:spPr/>
        <p:txBody>
          <a:bodyPr>
            <a:normAutofit fontScale="85000" lnSpcReduction="20000"/>
          </a:bodyPr>
          <a:lstStyle/>
          <a:p>
            <a:r>
              <a:rPr lang="en-US" dirty="0"/>
              <a:t>Multilingual Learners – </a:t>
            </a:r>
            <a:r>
              <a:rPr lang="en-US" dirty="0">
                <a:hlinkClick r:id="rId2"/>
              </a:rPr>
              <a:t>NJDOE ML Resources</a:t>
            </a:r>
            <a:endParaRPr lang="en-US" dirty="0"/>
          </a:p>
          <a:p>
            <a:r>
              <a:rPr lang="en-US" dirty="0"/>
              <a:t>Students with Disabilities</a:t>
            </a:r>
          </a:p>
          <a:p>
            <a:pPr lvl="1"/>
            <a:r>
              <a:rPr lang="en-US" dirty="0"/>
              <a:t>See NJPSA Resource </a:t>
            </a:r>
            <a:r>
              <a:rPr lang="en-US" dirty="0">
                <a:hlinkClick r:id="rId3"/>
              </a:rPr>
              <a:t>Multilingual Learners with Disabilities</a:t>
            </a:r>
            <a:endParaRPr lang="en-US" dirty="0"/>
          </a:p>
          <a:p>
            <a:r>
              <a:rPr lang="en-US" dirty="0"/>
              <a:t>Gifted Students</a:t>
            </a:r>
          </a:p>
          <a:p>
            <a:pPr lvl="1"/>
            <a:r>
              <a:rPr lang="en-US" dirty="0"/>
              <a:t>See </a:t>
            </a:r>
            <a:r>
              <a:rPr lang="en-US" dirty="0">
                <a:hlinkClick r:id="rId4"/>
              </a:rPr>
              <a:t>NJDOE Resource on Identification of Gifted MLs</a:t>
            </a:r>
            <a:endParaRPr lang="en-US" dirty="0"/>
          </a:p>
          <a:p>
            <a:r>
              <a:rPr lang="en-US" dirty="0"/>
              <a:t>Athletics and Extracurricular Activities</a:t>
            </a:r>
          </a:p>
          <a:p>
            <a:pPr lvl="1"/>
            <a:r>
              <a:rPr lang="en-US" dirty="0"/>
              <a:t>See </a:t>
            </a:r>
            <a:r>
              <a:rPr lang="en-US" dirty="0">
                <a:hlinkClick r:id="rId5"/>
              </a:rPr>
              <a:t>NJDOE Information for Student Athletes</a:t>
            </a:r>
            <a:endParaRPr lang="en-US" dirty="0"/>
          </a:p>
          <a:p>
            <a:r>
              <a:rPr lang="en-US" dirty="0"/>
              <a:t>Gender, Gender Identity and Sexual Orientation</a:t>
            </a:r>
          </a:p>
          <a:p>
            <a:pPr lvl="1"/>
            <a:r>
              <a:rPr lang="en-US" dirty="0"/>
              <a:t>See </a:t>
            </a:r>
            <a:r>
              <a:rPr lang="en-US" dirty="0">
                <a:hlinkClick r:id="rId6"/>
              </a:rPr>
              <a:t>NJDOE Guidance</a:t>
            </a:r>
            <a:endParaRPr lang="en-US" dirty="0"/>
          </a:p>
          <a:p>
            <a:r>
              <a:rPr lang="en-US" dirty="0"/>
              <a:t>Religion Expression by Students – </a:t>
            </a:r>
            <a:r>
              <a:rPr lang="en-US" dirty="0">
                <a:hlinkClick r:id="rId7"/>
              </a:rPr>
              <a:t>USDE Guidance</a:t>
            </a:r>
            <a:endParaRPr lang="en-US" dirty="0"/>
          </a:p>
          <a:p>
            <a:r>
              <a:rPr lang="en-US" dirty="0"/>
              <a:t>Race/Ethnicity – </a:t>
            </a:r>
            <a:r>
              <a:rPr lang="en-US" dirty="0">
                <a:hlinkClick r:id="rId8"/>
              </a:rPr>
              <a:t>Title VI Guidance</a:t>
            </a:r>
            <a:endParaRPr lang="en-US" dirty="0"/>
          </a:p>
        </p:txBody>
      </p:sp>
      <p:sp>
        <p:nvSpPr>
          <p:cNvPr id="4" name="Slide Number Placeholder 3">
            <a:extLst>
              <a:ext uri="{FF2B5EF4-FFF2-40B4-BE49-F238E27FC236}">
                <a16:creationId xmlns:a16="http://schemas.microsoft.com/office/drawing/2014/main" id="{4C88E184-73CD-BA04-B45E-9879507D6C93}"/>
              </a:ext>
            </a:extLst>
          </p:cNvPr>
          <p:cNvSpPr>
            <a:spLocks noGrp="1"/>
          </p:cNvSpPr>
          <p:nvPr>
            <p:ph type="sldNum" sz="quarter" idx="12"/>
          </p:nvPr>
        </p:nvSpPr>
        <p:spPr/>
        <p:txBody>
          <a:bodyPr/>
          <a:lstStyle/>
          <a:p>
            <a:pPr>
              <a:defRPr/>
            </a:pPr>
            <a:fld id="{E443D2D3-79D4-425E-A51E-1C8F275C5E7B}" type="slidenum">
              <a:rPr lang="en-US" smtClean="0">
                <a:solidFill>
                  <a:prstClr val="black">
                    <a:tint val="75000"/>
                  </a:prstClr>
                </a:solidFill>
              </a:rPr>
              <a:pPr>
                <a:defRPr/>
              </a:pPr>
              <a:t>26</a:t>
            </a:fld>
            <a:endParaRPr lang="en-US" dirty="0">
              <a:solidFill>
                <a:prstClr val="black">
                  <a:tint val="75000"/>
                </a:prstClr>
              </a:solidFill>
            </a:endParaRPr>
          </a:p>
        </p:txBody>
      </p:sp>
    </p:spTree>
    <p:extLst>
      <p:ext uri="{BB962C8B-B14F-4D97-AF65-F5344CB8AC3E}">
        <p14:creationId xmlns:p14="http://schemas.microsoft.com/office/powerpoint/2010/main" val="14249149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29"/>
        <p:cNvGrpSpPr/>
        <p:nvPr/>
      </p:nvGrpSpPr>
      <p:grpSpPr>
        <a:xfrm>
          <a:off x="0" y="0"/>
          <a:ext cx="0" cy="0"/>
          <a:chOff x="0" y="0"/>
          <a:chExt cx="0" cy="0"/>
        </a:xfrm>
      </p:grpSpPr>
      <p:sp>
        <p:nvSpPr>
          <p:cNvPr id="1130" name="Google Shape;1130;p1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n-US"/>
              <a:t>Section 504</a:t>
            </a:r>
            <a:endParaRPr/>
          </a:p>
        </p:txBody>
      </p:sp>
      <p:sp>
        <p:nvSpPr>
          <p:cNvPr id="1131" name="Google Shape;1131;p11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3200"/>
              <a:buChar char="•"/>
            </a:pPr>
            <a:r>
              <a:rPr lang="en-US"/>
              <a:t>See </a:t>
            </a:r>
            <a:r>
              <a:rPr lang="en-US" u="sng">
                <a:solidFill>
                  <a:schemeClr val="hlink"/>
                </a:solidFill>
                <a:hlinkClick r:id="rId3"/>
              </a:rPr>
              <a:t>OCR Parent and Educator Resource Guide to Section 504</a:t>
            </a:r>
            <a:endParaRPr/>
          </a:p>
          <a:p>
            <a:pPr marL="342900" lvl="0" indent="-342900" algn="l" rtl="0">
              <a:spcBef>
                <a:spcPts val="640"/>
              </a:spcBef>
              <a:spcAft>
                <a:spcPts val="0"/>
              </a:spcAft>
              <a:buClr>
                <a:schemeClr val="dk1"/>
              </a:buClr>
              <a:buSzPts val="3200"/>
              <a:buChar char="•"/>
            </a:pPr>
            <a:r>
              <a:rPr lang="en-US"/>
              <a:t>Need to work with families to provide reasonable accommodations for students</a:t>
            </a:r>
            <a:endParaRPr/>
          </a:p>
          <a:p>
            <a:pPr marL="342900" lvl="0" indent="-342900" algn="l" rtl="0">
              <a:spcBef>
                <a:spcPts val="640"/>
              </a:spcBef>
              <a:spcAft>
                <a:spcPts val="0"/>
              </a:spcAft>
              <a:buClr>
                <a:schemeClr val="dk1"/>
              </a:buClr>
              <a:buSzPts val="3200"/>
              <a:buChar char="•"/>
            </a:pPr>
            <a:r>
              <a:rPr lang="en-US"/>
              <a:t>If student is able to be in school with supports other than a medical doctor, student is entitled to attend</a:t>
            </a:r>
            <a:endParaRPr/>
          </a:p>
        </p:txBody>
      </p:sp>
      <p:sp>
        <p:nvSpPr>
          <p:cNvPr id="1132" name="Google Shape;1132;p1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88888"/>
              </a:buClr>
              <a:buSzPts val="1000"/>
              <a:buFont typeface="Calibri"/>
              <a:buNone/>
            </a:pPr>
            <a:fld id="{00000000-1234-1234-1234-123412341234}" type="slidenum">
              <a:rPr lang="en-US" sz="1000" b="0" i="0" u="none" strike="noStrike" cap="none">
                <a:solidFill>
                  <a:srgbClr val="888888"/>
                </a:solidFill>
                <a:latin typeface="Calibri"/>
                <a:ea typeface="Calibri"/>
                <a:cs typeface="Calibri"/>
                <a:sym typeface="Calibri"/>
              </a:rPr>
              <a:t>27</a:t>
            </a:fld>
            <a:endParaRPr sz="1000" b="0" i="0" u="none" strike="noStrike" cap="none">
              <a:solidFill>
                <a:srgbClr val="888888"/>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972D9-226E-D9D3-5875-FC1A57E83974}"/>
              </a:ext>
            </a:extLst>
          </p:cNvPr>
          <p:cNvSpPr>
            <a:spLocks noGrp="1"/>
          </p:cNvSpPr>
          <p:nvPr>
            <p:ph type="title"/>
          </p:nvPr>
        </p:nvSpPr>
        <p:spPr/>
        <p:txBody>
          <a:bodyPr/>
          <a:lstStyle/>
          <a:p>
            <a:r>
              <a:rPr lang="en-US" dirty="0"/>
              <a:t>Athletics</a:t>
            </a:r>
          </a:p>
        </p:txBody>
      </p:sp>
      <p:sp>
        <p:nvSpPr>
          <p:cNvPr id="3" name="Content Placeholder 2">
            <a:extLst>
              <a:ext uri="{FF2B5EF4-FFF2-40B4-BE49-F238E27FC236}">
                <a16:creationId xmlns:a16="http://schemas.microsoft.com/office/drawing/2014/main" id="{E94F4F1F-1764-C657-9AD9-007DDF193E82}"/>
              </a:ext>
            </a:extLst>
          </p:cNvPr>
          <p:cNvSpPr>
            <a:spLocks noGrp="1"/>
          </p:cNvSpPr>
          <p:nvPr>
            <p:ph idx="1"/>
          </p:nvPr>
        </p:nvSpPr>
        <p:spPr/>
        <p:txBody>
          <a:bodyPr/>
          <a:lstStyle/>
          <a:p>
            <a:r>
              <a:rPr lang="en-US" dirty="0"/>
              <a:t>Right to participate</a:t>
            </a:r>
          </a:p>
          <a:p>
            <a:r>
              <a:rPr lang="en-US" dirty="0"/>
              <a:t>Sportsmanship</a:t>
            </a:r>
          </a:p>
          <a:p>
            <a:r>
              <a:rPr lang="en-US" dirty="0"/>
              <a:t>Playing Time</a:t>
            </a:r>
          </a:p>
          <a:p>
            <a:r>
              <a:rPr lang="en-US" dirty="0"/>
              <a:t>Spectator Behavior</a:t>
            </a:r>
          </a:p>
          <a:p>
            <a:r>
              <a:rPr lang="en-US" dirty="0"/>
              <a:t>What can and can’t “stay within the team”</a:t>
            </a:r>
          </a:p>
          <a:p>
            <a:pPr marL="0" indent="0">
              <a:buNone/>
            </a:pPr>
            <a:r>
              <a:rPr lang="en-US" dirty="0"/>
              <a:t>	- Beyond Hazing - Badge of Honor example</a:t>
            </a:r>
          </a:p>
        </p:txBody>
      </p:sp>
      <p:sp>
        <p:nvSpPr>
          <p:cNvPr id="4" name="Slide Number Placeholder 3">
            <a:extLst>
              <a:ext uri="{FF2B5EF4-FFF2-40B4-BE49-F238E27FC236}">
                <a16:creationId xmlns:a16="http://schemas.microsoft.com/office/drawing/2014/main" id="{D9C76781-90B5-312E-2036-741B3013E020}"/>
              </a:ext>
            </a:extLst>
          </p:cNvPr>
          <p:cNvSpPr>
            <a:spLocks noGrp="1"/>
          </p:cNvSpPr>
          <p:nvPr>
            <p:ph type="sldNum" sz="quarter" idx="12"/>
          </p:nvPr>
        </p:nvSpPr>
        <p:spPr/>
        <p:txBody>
          <a:bodyPr/>
          <a:lstStyle/>
          <a:p>
            <a:pPr>
              <a:defRPr/>
            </a:pPr>
            <a:fld id="{E443D2D3-79D4-425E-A51E-1C8F275C5E7B}" type="slidenum">
              <a:rPr lang="en-US" smtClean="0">
                <a:solidFill>
                  <a:prstClr val="black">
                    <a:tint val="75000"/>
                  </a:prstClr>
                </a:solidFill>
              </a:rPr>
              <a:pPr>
                <a:defRPr/>
              </a:pPr>
              <a:t>28</a:t>
            </a:fld>
            <a:endParaRPr lang="en-US" dirty="0">
              <a:solidFill>
                <a:prstClr val="black">
                  <a:tint val="75000"/>
                </a:prstClr>
              </a:solidFill>
            </a:endParaRPr>
          </a:p>
        </p:txBody>
      </p:sp>
    </p:spTree>
    <p:extLst>
      <p:ext uri="{BB962C8B-B14F-4D97-AF65-F5344CB8AC3E}">
        <p14:creationId xmlns:p14="http://schemas.microsoft.com/office/powerpoint/2010/main" val="40725990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0AC74-16A6-57A6-F69D-C6661368C228}"/>
              </a:ext>
            </a:extLst>
          </p:cNvPr>
          <p:cNvSpPr>
            <a:spLocks noGrp="1"/>
          </p:cNvSpPr>
          <p:nvPr>
            <p:ph type="title"/>
          </p:nvPr>
        </p:nvSpPr>
        <p:spPr/>
        <p:txBody>
          <a:bodyPr/>
          <a:lstStyle/>
          <a:p>
            <a:r>
              <a:rPr lang="en-US" dirty="0"/>
              <a:t>Defining Sportsmanship</a:t>
            </a:r>
          </a:p>
        </p:txBody>
      </p:sp>
      <p:sp>
        <p:nvSpPr>
          <p:cNvPr id="3" name="Content Placeholder 2">
            <a:extLst>
              <a:ext uri="{FF2B5EF4-FFF2-40B4-BE49-F238E27FC236}">
                <a16:creationId xmlns:a16="http://schemas.microsoft.com/office/drawing/2014/main" id="{1794DE92-B384-FA8E-A1E5-3391128BF083}"/>
              </a:ext>
            </a:extLst>
          </p:cNvPr>
          <p:cNvSpPr>
            <a:spLocks noGrp="1"/>
          </p:cNvSpPr>
          <p:nvPr>
            <p:ph idx="1"/>
          </p:nvPr>
        </p:nvSpPr>
        <p:spPr/>
        <p:txBody>
          <a:bodyPr>
            <a:normAutofit fontScale="85000" lnSpcReduction="20000"/>
          </a:bodyPr>
          <a:lstStyle/>
          <a:p>
            <a:r>
              <a:rPr lang="en-US" b="1" dirty="0"/>
              <a:t>NJSIAA Sportsmanship Statement</a:t>
            </a:r>
          </a:p>
          <a:p>
            <a:r>
              <a:rPr lang="en-US" dirty="0"/>
              <a:t>Officials will read the following statement before every NJSIAA event at all levels (No Paraphrasing):</a:t>
            </a:r>
          </a:p>
          <a:p>
            <a:r>
              <a:rPr lang="en-US" dirty="0"/>
              <a:t>The NJSIAA requires officials to enforce all rules regarding unsportsmanlike conduct by coaches and players.  There will be no tolerance for any negative behavior, such as taunting, trash talking and verbal, written, or physical conduct related to race, gender, ethnicity, disability, sexual orientation, or religion. Such behavior will result in being ejected from this event.  All participants must respect the game and respect their opponents.</a:t>
            </a:r>
          </a:p>
          <a:p>
            <a:endParaRPr lang="en-US" dirty="0"/>
          </a:p>
        </p:txBody>
      </p:sp>
      <p:sp>
        <p:nvSpPr>
          <p:cNvPr id="4" name="Slide Number Placeholder 3">
            <a:extLst>
              <a:ext uri="{FF2B5EF4-FFF2-40B4-BE49-F238E27FC236}">
                <a16:creationId xmlns:a16="http://schemas.microsoft.com/office/drawing/2014/main" id="{F1120F49-0624-327C-7F21-E622BD51A445}"/>
              </a:ext>
            </a:extLst>
          </p:cNvPr>
          <p:cNvSpPr>
            <a:spLocks noGrp="1"/>
          </p:cNvSpPr>
          <p:nvPr>
            <p:ph type="sldNum" sz="quarter" idx="12"/>
          </p:nvPr>
        </p:nvSpPr>
        <p:spPr/>
        <p:txBody>
          <a:bodyPr/>
          <a:lstStyle/>
          <a:p>
            <a:pPr>
              <a:defRPr/>
            </a:pPr>
            <a:fld id="{E443D2D3-79D4-425E-A51E-1C8F275C5E7B}" type="slidenum">
              <a:rPr lang="en-US" smtClean="0">
                <a:solidFill>
                  <a:prstClr val="black">
                    <a:tint val="75000"/>
                  </a:prstClr>
                </a:solidFill>
              </a:rPr>
              <a:pPr>
                <a:defRPr/>
              </a:pPr>
              <a:t>29</a:t>
            </a:fld>
            <a:endParaRPr lang="en-US" dirty="0">
              <a:solidFill>
                <a:prstClr val="black">
                  <a:tint val="75000"/>
                </a:prstClr>
              </a:solidFill>
            </a:endParaRPr>
          </a:p>
        </p:txBody>
      </p:sp>
    </p:spTree>
    <p:extLst>
      <p:ext uri="{BB962C8B-B14F-4D97-AF65-F5344CB8AC3E}">
        <p14:creationId xmlns:p14="http://schemas.microsoft.com/office/powerpoint/2010/main" val="2457986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CDD39-93D9-21E7-C6CA-5C5B4312CCDB}"/>
              </a:ext>
            </a:extLst>
          </p:cNvPr>
          <p:cNvSpPr>
            <a:spLocks noGrp="1"/>
          </p:cNvSpPr>
          <p:nvPr>
            <p:ph type="title"/>
          </p:nvPr>
        </p:nvSpPr>
        <p:spPr/>
        <p:txBody>
          <a:bodyPr/>
          <a:lstStyle/>
          <a:p>
            <a:r>
              <a:rPr lang="en-US" dirty="0"/>
              <a:t>Credits</a:t>
            </a:r>
          </a:p>
        </p:txBody>
      </p:sp>
      <p:sp>
        <p:nvSpPr>
          <p:cNvPr id="3" name="Content Placeholder 2">
            <a:extLst>
              <a:ext uri="{FF2B5EF4-FFF2-40B4-BE49-F238E27FC236}">
                <a16:creationId xmlns:a16="http://schemas.microsoft.com/office/drawing/2014/main" id="{68D18F13-4CF0-7D79-3BCE-F4200848177D}"/>
              </a:ext>
            </a:extLst>
          </p:cNvPr>
          <p:cNvSpPr>
            <a:spLocks noGrp="1"/>
          </p:cNvSpPr>
          <p:nvPr>
            <p:ph idx="1"/>
          </p:nvPr>
        </p:nvSpPr>
        <p:spPr/>
        <p:txBody>
          <a:bodyPr>
            <a:normAutofit fontScale="92500" lnSpcReduction="10000"/>
          </a:bodyPr>
          <a:lstStyle/>
          <a:p>
            <a:r>
              <a:rPr lang="en-US" dirty="0"/>
              <a:t>Each session offers 2 QPA credits in Ethics. You must register, participate, and remain for the full session to receive credit. Certificates of completion, along with credits, are automatically issued once the online evaluation form is completed.</a:t>
            </a:r>
          </a:p>
          <a:p>
            <a:r>
              <a:rPr lang="en-US" dirty="0"/>
              <a:t>Participants are also eligible for 2 hours of continuing education credit </a:t>
            </a:r>
            <a:r>
              <a:rPr lang="en-US"/>
              <a:t>which addresses </a:t>
            </a:r>
            <a:r>
              <a:rPr lang="en-US" dirty="0"/>
              <a:t>the requirement for school leaders </a:t>
            </a:r>
            <a:r>
              <a:rPr lang="en-US"/>
              <a:t>to complete training </a:t>
            </a:r>
            <a:r>
              <a:rPr lang="en-US" dirty="0"/>
              <a:t>in school law, ethics and governance.</a:t>
            </a:r>
          </a:p>
        </p:txBody>
      </p:sp>
      <p:sp>
        <p:nvSpPr>
          <p:cNvPr id="4" name="Slide Number Placeholder 3">
            <a:extLst>
              <a:ext uri="{FF2B5EF4-FFF2-40B4-BE49-F238E27FC236}">
                <a16:creationId xmlns:a16="http://schemas.microsoft.com/office/drawing/2014/main" id="{F12BC084-8705-60DA-AA57-9DC10F0C9EB0}"/>
              </a:ext>
            </a:extLst>
          </p:cNvPr>
          <p:cNvSpPr>
            <a:spLocks noGrp="1"/>
          </p:cNvSpPr>
          <p:nvPr>
            <p:ph type="sldNum" sz="quarter" idx="12"/>
          </p:nvPr>
        </p:nvSpPr>
        <p:spPr/>
        <p:txBody>
          <a:bodyPr/>
          <a:lstStyle/>
          <a:p>
            <a:pPr>
              <a:defRPr/>
            </a:pPr>
            <a:fld id="{E443D2D3-79D4-425E-A51E-1C8F275C5E7B}" type="slidenum">
              <a:rPr lang="en-US" smtClean="0">
                <a:solidFill>
                  <a:prstClr val="black">
                    <a:tint val="75000"/>
                  </a:prstClr>
                </a:solidFill>
              </a:rPr>
              <a:pPr>
                <a:defRPr/>
              </a:pPr>
              <a:t>3</a:t>
            </a:fld>
            <a:endParaRPr lang="en-US" dirty="0">
              <a:solidFill>
                <a:prstClr val="black">
                  <a:tint val="75000"/>
                </a:prstClr>
              </a:solidFill>
            </a:endParaRPr>
          </a:p>
        </p:txBody>
      </p:sp>
    </p:spTree>
    <p:extLst>
      <p:ext uri="{BB962C8B-B14F-4D97-AF65-F5344CB8AC3E}">
        <p14:creationId xmlns:p14="http://schemas.microsoft.com/office/powerpoint/2010/main" val="42590485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8C443-B2FA-A3AE-FEF8-E3AA4810F2DE}"/>
            </a:ext>
          </a:extLst>
        </p:cNvPr>
        <p:cNvGrpSpPr/>
        <p:nvPr/>
      </p:nvGrpSpPr>
      <p:grpSpPr>
        <a:xfrm>
          <a:off x="0" y="0"/>
          <a:ext cx="0" cy="0"/>
          <a:chOff x="0" y="0"/>
          <a:chExt cx="0" cy="0"/>
        </a:xfrm>
      </p:grpSpPr>
      <p:sp>
        <p:nvSpPr>
          <p:cNvPr id="24578" name="Title 1">
            <a:extLst>
              <a:ext uri="{FF2B5EF4-FFF2-40B4-BE49-F238E27FC236}">
                <a16:creationId xmlns:a16="http://schemas.microsoft.com/office/drawing/2014/main" id="{8DD5D9DC-0E7A-50E2-D8EF-298072424B4A}"/>
              </a:ext>
            </a:extLst>
          </p:cNvPr>
          <p:cNvSpPr>
            <a:spLocks noGrp="1"/>
          </p:cNvSpPr>
          <p:nvPr>
            <p:ph type="title"/>
          </p:nvPr>
        </p:nvSpPr>
        <p:spPr>
          <a:noFill/>
          <a:ln>
            <a:noFill/>
          </a:ln>
        </p:spPr>
        <p:txBody>
          <a:bodyPr spcFirstLastPara="1" wrap="square" lIns="91425" tIns="45700" rIns="91425" bIns="45700" anchor="ctr" anchorCtr="0">
            <a:normAutofit/>
          </a:bodyPr>
          <a:lstStyle/>
          <a:p>
            <a:r>
              <a:rPr lang="en-US" altLang="en-US" sz="4000" u="sng" dirty="0"/>
              <a:t>New Jersey Anti-Bullying Case Law</a:t>
            </a:r>
          </a:p>
        </p:txBody>
      </p:sp>
      <p:sp>
        <p:nvSpPr>
          <p:cNvPr id="3" name="Content Placeholder 2">
            <a:extLst>
              <a:ext uri="{FF2B5EF4-FFF2-40B4-BE49-F238E27FC236}">
                <a16:creationId xmlns:a16="http://schemas.microsoft.com/office/drawing/2014/main" id="{65B557ED-59F1-961A-4C7F-2829FCF78C56}"/>
              </a:ext>
            </a:extLst>
          </p:cNvPr>
          <p:cNvSpPr>
            <a:spLocks noGrp="1"/>
          </p:cNvSpPr>
          <p:nvPr>
            <p:ph idx="1"/>
          </p:nvPr>
        </p:nvSpPr>
        <p:spPr/>
        <p:txBody>
          <a:bodyPr>
            <a:normAutofit fontScale="55000" lnSpcReduction="20000"/>
          </a:bodyPr>
          <a:lstStyle/>
          <a:p>
            <a:pPr marL="0" indent="0" algn="ctr">
              <a:lnSpc>
                <a:spcPct val="120000"/>
              </a:lnSpc>
              <a:buNone/>
              <a:defRPr/>
            </a:pPr>
            <a:r>
              <a:rPr lang="en-US" altLang="en-US" sz="4400" b="1" i="1" dirty="0">
                <a:solidFill>
                  <a:srgbClr val="0070C0"/>
                </a:solidFill>
              </a:rPr>
              <a:t>Dickerson v. Wallkill Valley Regional Bd. of Ed., </a:t>
            </a:r>
          </a:p>
          <a:p>
            <a:pPr marL="0" indent="0" algn="ctr">
              <a:lnSpc>
                <a:spcPct val="120000"/>
              </a:lnSpc>
              <a:buNone/>
              <a:defRPr/>
            </a:pPr>
            <a:r>
              <a:rPr lang="en-US" altLang="en-US" sz="4400" b="1" i="1" dirty="0">
                <a:solidFill>
                  <a:srgbClr val="0070C0"/>
                </a:solidFill>
              </a:rPr>
              <a:t>U.S. Dist. Ct. N.J., 6/1/2020</a:t>
            </a:r>
          </a:p>
          <a:p>
            <a:pPr marL="0" indent="0" algn="ctr">
              <a:lnSpc>
                <a:spcPct val="120000"/>
              </a:lnSpc>
              <a:buNone/>
              <a:defRPr/>
            </a:pPr>
            <a:endParaRPr lang="en-US" altLang="en-US" sz="3400" b="1" i="1" dirty="0">
              <a:solidFill>
                <a:srgbClr val="0070C0"/>
              </a:solidFill>
            </a:endParaRPr>
          </a:p>
          <a:p>
            <a:pPr>
              <a:lnSpc>
                <a:spcPct val="120000"/>
              </a:lnSpc>
              <a:defRPr/>
            </a:pPr>
            <a:r>
              <a:rPr lang="en-US" altLang="en-US" sz="3500" dirty="0"/>
              <a:t>Allegations that BOE, principal and superintendent violated NJLAD, U.S. Civil Rights Act and N.J. Civil Rights Act. Defendants motion to dismiss denied.</a:t>
            </a:r>
          </a:p>
          <a:p>
            <a:pPr>
              <a:lnSpc>
                <a:spcPct val="120000"/>
              </a:lnSpc>
              <a:defRPr/>
            </a:pPr>
            <a:r>
              <a:rPr lang="en-US" altLang="en-US" sz="3500" dirty="0"/>
              <a:t>HS basketball game at which it was alleged that spectators made monkey sounds, shouted the “n” word and “monkey” at student during the game. Student allegedly suffered psychological distress, PTSD, anxiety and depression.</a:t>
            </a:r>
          </a:p>
          <a:p>
            <a:pPr>
              <a:lnSpc>
                <a:spcPct val="120000"/>
              </a:lnSpc>
              <a:defRPr/>
            </a:pPr>
            <a:r>
              <a:rPr lang="en-US" altLang="en-US" sz="3500" b="1" dirty="0"/>
              <a:t>Principal/superintendent’s failure to respond to fans and decision to eject student’s father may have been so unreasonable so that one could infer that principal/superintendent acted with deliberate indifference. </a:t>
            </a:r>
            <a:r>
              <a:rPr lang="en-US" altLang="en-US" sz="3500" dirty="0"/>
              <a:t>BOE/adm allegedly not HIB compliant.</a:t>
            </a:r>
            <a:endParaRPr lang="en-US" altLang="en-US" sz="3500" b="1" dirty="0"/>
          </a:p>
          <a:p>
            <a:pPr>
              <a:lnSpc>
                <a:spcPct val="120000"/>
              </a:lnSpc>
              <a:defRPr/>
            </a:pPr>
            <a:endParaRPr lang="en-US" altLang="en-US" sz="2800" dirty="0"/>
          </a:p>
          <a:p>
            <a:pPr>
              <a:lnSpc>
                <a:spcPct val="120000"/>
              </a:lnSpc>
              <a:defRPr/>
            </a:pPr>
            <a:endParaRPr lang="en-US" altLang="en-US" sz="3800" b="1" dirty="0">
              <a:solidFill>
                <a:srgbClr val="3868D4"/>
              </a:solidFill>
            </a:endParaRPr>
          </a:p>
        </p:txBody>
      </p:sp>
      <p:sp>
        <p:nvSpPr>
          <p:cNvPr id="2" name="Slide Number Placeholder 1">
            <a:extLst>
              <a:ext uri="{FF2B5EF4-FFF2-40B4-BE49-F238E27FC236}">
                <a16:creationId xmlns:a16="http://schemas.microsoft.com/office/drawing/2014/main" id="{D26DAF0F-048D-A410-2450-EE910758891F}"/>
              </a:ext>
            </a:extLst>
          </p:cNvPr>
          <p:cNvSpPr>
            <a:spLocks noGrp="1"/>
          </p:cNvSpPr>
          <p:nvPr>
            <p:ph type="sldNum" sz="quarter" idx="12"/>
          </p:nvPr>
        </p:nvSpPr>
        <p:spPr/>
        <p:txBody>
          <a:bodyPr/>
          <a:lstStyle/>
          <a:p>
            <a:pPr>
              <a:defRPr/>
            </a:pPr>
            <a:fld id="{E443D2D3-79D4-425E-A51E-1C8F275C5E7B}" type="slidenum">
              <a:rPr lang="en-US" smtClean="0"/>
              <a:pPr>
                <a:defRPr/>
              </a:pPr>
              <a:t>30</a:t>
            </a:fld>
            <a:endParaRPr lang="en-US" dirty="0"/>
          </a:p>
        </p:txBody>
      </p:sp>
    </p:spTree>
    <p:extLst>
      <p:ext uri="{BB962C8B-B14F-4D97-AF65-F5344CB8AC3E}">
        <p14:creationId xmlns:p14="http://schemas.microsoft.com/office/powerpoint/2010/main" val="27282386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C4F0-4C68-FB07-1C55-DF4AB901F98A}"/>
            </a:ext>
          </a:extLst>
        </p:cNvPr>
        <p:cNvGrpSpPr/>
        <p:nvPr/>
      </p:nvGrpSpPr>
      <p:grpSpPr>
        <a:xfrm>
          <a:off x="0" y="0"/>
          <a:ext cx="0" cy="0"/>
          <a:chOff x="0" y="0"/>
          <a:chExt cx="0" cy="0"/>
        </a:xfrm>
      </p:grpSpPr>
      <p:sp>
        <p:nvSpPr>
          <p:cNvPr id="24578" name="Title 1">
            <a:extLst>
              <a:ext uri="{FF2B5EF4-FFF2-40B4-BE49-F238E27FC236}">
                <a16:creationId xmlns:a16="http://schemas.microsoft.com/office/drawing/2014/main" id="{7DB9DFAD-706C-9548-3EB9-4397F01A6ADB}"/>
              </a:ext>
            </a:extLst>
          </p:cNvPr>
          <p:cNvSpPr>
            <a:spLocks noGrp="1"/>
          </p:cNvSpPr>
          <p:nvPr>
            <p:ph type="title"/>
          </p:nvPr>
        </p:nvSpPr>
        <p:spPr>
          <a:noFill/>
          <a:ln>
            <a:noFill/>
          </a:ln>
        </p:spPr>
        <p:txBody>
          <a:bodyPr spcFirstLastPara="1" wrap="square" lIns="91425" tIns="45700" rIns="91425" bIns="45700" anchor="ctr" anchorCtr="0">
            <a:normAutofit/>
          </a:bodyPr>
          <a:lstStyle/>
          <a:p>
            <a:r>
              <a:rPr lang="en-US" altLang="en-US" sz="4000" u="sng" dirty="0"/>
              <a:t>New Jersey Anti-Bullying Case Law</a:t>
            </a:r>
          </a:p>
        </p:txBody>
      </p:sp>
      <p:sp>
        <p:nvSpPr>
          <p:cNvPr id="3" name="Content Placeholder 2">
            <a:extLst>
              <a:ext uri="{FF2B5EF4-FFF2-40B4-BE49-F238E27FC236}">
                <a16:creationId xmlns:a16="http://schemas.microsoft.com/office/drawing/2014/main" id="{17AA5AD7-C4FA-FB10-B446-1FA827CA3AC3}"/>
              </a:ext>
            </a:extLst>
          </p:cNvPr>
          <p:cNvSpPr>
            <a:spLocks noGrp="1"/>
          </p:cNvSpPr>
          <p:nvPr>
            <p:ph idx="1"/>
          </p:nvPr>
        </p:nvSpPr>
        <p:spPr/>
        <p:txBody>
          <a:bodyPr>
            <a:normAutofit fontScale="47500" lnSpcReduction="20000"/>
          </a:bodyPr>
          <a:lstStyle/>
          <a:p>
            <a:pPr marL="0" indent="0" algn="ctr">
              <a:lnSpc>
                <a:spcPct val="120000"/>
              </a:lnSpc>
              <a:buNone/>
              <a:defRPr/>
            </a:pPr>
            <a:r>
              <a:rPr lang="en-US" altLang="en-US" sz="5100" b="1" i="1" dirty="0">
                <a:solidFill>
                  <a:srgbClr val="0070C0"/>
                </a:solidFill>
              </a:rPr>
              <a:t>Dickerson v. Wallkill Valley Regional Bd. of Ed., </a:t>
            </a:r>
          </a:p>
          <a:p>
            <a:pPr marL="0" indent="0" algn="ctr">
              <a:lnSpc>
                <a:spcPct val="120000"/>
              </a:lnSpc>
              <a:buNone/>
              <a:defRPr/>
            </a:pPr>
            <a:r>
              <a:rPr lang="en-US" altLang="en-US" sz="5100" b="1" i="1" dirty="0">
                <a:solidFill>
                  <a:srgbClr val="0070C0"/>
                </a:solidFill>
              </a:rPr>
              <a:t>U.S. Dist. Ct. N.J., 6/1/2020</a:t>
            </a:r>
          </a:p>
          <a:p>
            <a:pPr marL="0" indent="0" algn="ctr">
              <a:lnSpc>
                <a:spcPct val="120000"/>
              </a:lnSpc>
              <a:buNone/>
              <a:defRPr/>
            </a:pPr>
            <a:endParaRPr lang="en-US" altLang="en-US" sz="5100" b="1" i="1" dirty="0">
              <a:solidFill>
                <a:srgbClr val="0070C0"/>
              </a:solidFill>
            </a:endParaRPr>
          </a:p>
          <a:p>
            <a:pPr>
              <a:lnSpc>
                <a:spcPct val="120000"/>
              </a:lnSpc>
              <a:defRPr/>
            </a:pPr>
            <a:r>
              <a:rPr lang="en-US" altLang="en-US" sz="3800" dirty="0"/>
              <a:t>Third circuit has not ruled conclusively on issue of whether there is a clearly established 14th amendment right </a:t>
            </a:r>
            <a:r>
              <a:rPr lang="en-US" altLang="en-US" sz="3800" b="1" dirty="0"/>
              <a:t>protecting a student from an administrator’s deliberate indifference to racial harassment by other students. </a:t>
            </a:r>
          </a:p>
          <a:p>
            <a:pPr>
              <a:lnSpc>
                <a:spcPct val="120000"/>
              </a:lnSpc>
              <a:defRPr/>
            </a:pPr>
            <a:r>
              <a:rPr lang="en-US" altLang="en-US" sz="3800" b="1" dirty="0"/>
              <a:t>Argument that principal/superintendent knew of an incident of HIB and failed to take sufficient action to minimize or eliminate the HIB; principal/superintendent may be subject to disciplinary action. </a:t>
            </a:r>
            <a:r>
              <a:rPr lang="en-US" altLang="en-US" sz="3800" b="1" i="1" dirty="0"/>
              <a:t>N.J.S.A. </a:t>
            </a:r>
            <a:r>
              <a:rPr lang="en-US" altLang="en-US" sz="3800" b="1" dirty="0"/>
              <a:t>18A:37-16</a:t>
            </a:r>
          </a:p>
          <a:p>
            <a:pPr>
              <a:lnSpc>
                <a:spcPct val="120000"/>
              </a:lnSpc>
              <a:defRPr/>
            </a:pPr>
            <a:r>
              <a:rPr lang="en-US" altLang="en-US" sz="3800" b="1" dirty="0"/>
              <a:t>Principal/superintendent may have individual NJLAD liability. </a:t>
            </a:r>
            <a:r>
              <a:rPr lang="en-US" altLang="en-US" sz="3800" dirty="0"/>
              <a:t>Was aware of </a:t>
            </a:r>
            <a:r>
              <a:rPr lang="en-US" sz="3800" dirty="0"/>
              <a:t>racially motivated harassment, present while it was ongoing and he did nothing to put an end to it; was deliberately indifferent. </a:t>
            </a:r>
            <a:r>
              <a:rPr lang="en-US" sz="3800" b="1" dirty="0"/>
              <a:t>Duty as superintendent to respond</a:t>
            </a:r>
            <a:r>
              <a:rPr lang="en-US" sz="3800" dirty="0"/>
              <a:t>.  </a:t>
            </a:r>
            <a:endParaRPr lang="en-US" altLang="en-US" sz="3800" dirty="0"/>
          </a:p>
          <a:p>
            <a:pPr>
              <a:lnSpc>
                <a:spcPct val="120000"/>
              </a:lnSpc>
              <a:defRPr/>
            </a:pPr>
            <a:endParaRPr lang="en-US" altLang="en-US" sz="3800" dirty="0"/>
          </a:p>
        </p:txBody>
      </p:sp>
      <p:sp>
        <p:nvSpPr>
          <p:cNvPr id="2" name="Slide Number Placeholder 1">
            <a:extLst>
              <a:ext uri="{FF2B5EF4-FFF2-40B4-BE49-F238E27FC236}">
                <a16:creationId xmlns:a16="http://schemas.microsoft.com/office/drawing/2014/main" id="{69A092EE-5E71-60A5-2031-5B5321B4530F}"/>
              </a:ext>
            </a:extLst>
          </p:cNvPr>
          <p:cNvSpPr>
            <a:spLocks noGrp="1"/>
          </p:cNvSpPr>
          <p:nvPr>
            <p:ph type="sldNum" sz="quarter" idx="12"/>
          </p:nvPr>
        </p:nvSpPr>
        <p:spPr/>
        <p:txBody>
          <a:bodyPr/>
          <a:lstStyle/>
          <a:p>
            <a:pPr>
              <a:defRPr/>
            </a:pPr>
            <a:fld id="{E443D2D3-79D4-425E-A51E-1C8F275C5E7B}" type="slidenum">
              <a:rPr lang="en-US" smtClean="0"/>
              <a:pPr>
                <a:defRPr/>
              </a:pPr>
              <a:t>31</a:t>
            </a:fld>
            <a:endParaRPr lang="en-US" dirty="0"/>
          </a:p>
        </p:txBody>
      </p:sp>
    </p:spTree>
    <p:extLst>
      <p:ext uri="{BB962C8B-B14F-4D97-AF65-F5344CB8AC3E}">
        <p14:creationId xmlns:p14="http://schemas.microsoft.com/office/powerpoint/2010/main" val="15677108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F0EE1-5CB7-6523-6B03-243718D11E81}"/>
              </a:ext>
            </a:extLst>
          </p:cNvPr>
          <p:cNvSpPr>
            <a:spLocks noGrp="1"/>
          </p:cNvSpPr>
          <p:nvPr>
            <p:ph type="title"/>
          </p:nvPr>
        </p:nvSpPr>
        <p:spPr/>
        <p:txBody>
          <a:bodyPr/>
          <a:lstStyle/>
          <a:p>
            <a:r>
              <a:rPr lang="en-US" dirty="0"/>
              <a:t>What About Other Comments</a:t>
            </a:r>
          </a:p>
        </p:txBody>
      </p:sp>
      <p:sp>
        <p:nvSpPr>
          <p:cNvPr id="3" name="Content Placeholder 2">
            <a:extLst>
              <a:ext uri="{FF2B5EF4-FFF2-40B4-BE49-F238E27FC236}">
                <a16:creationId xmlns:a16="http://schemas.microsoft.com/office/drawing/2014/main" id="{332758C2-A153-D133-0075-672A4B2CCD5D}"/>
              </a:ext>
            </a:extLst>
          </p:cNvPr>
          <p:cNvSpPr>
            <a:spLocks noGrp="1"/>
          </p:cNvSpPr>
          <p:nvPr>
            <p:ph idx="1"/>
          </p:nvPr>
        </p:nvSpPr>
        <p:spPr/>
        <p:txBody>
          <a:bodyPr/>
          <a:lstStyle/>
          <a:p>
            <a:r>
              <a:rPr lang="en-US" dirty="0"/>
              <a:t>What if taunting, trash talking and verbal, written, or physical conduct occurs that is not related to a protected characteristic? </a:t>
            </a:r>
          </a:p>
          <a:p>
            <a:pPr lvl="1"/>
            <a:r>
              <a:rPr lang="en-US" dirty="0"/>
              <a:t>E.g., Weight, appearance, intelligence, etc.</a:t>
            </a:r>
          </a:p>
        </p:txBody>
      </p:sp>
      <p:sp>
        <p:nvSpPr>
          <p:cNvPr id="4" name="Slide Number Placeholder 3">
            <a:extLst>
              <a:ext uri="{FF2B5EF4-FFF2-40B4-BE49-F238E27FC236}">
                <a16:creationId xmlns:a16="http://schemas.microsoft.com/office/drawing/2014/main" id="{8224BC25-3D48-A797-2513-4B38BC88215E}"/>
              </a:ext>
            </a:extLst>
          </p:cNvPr>
          <p:cNvSpPr>
            <a:spLocks noGrp="1"/>
          </p:cNvSpPr>
          <p:nvPr>
            <p:ph type="sldNum" sz="quarter" idx="12"/>
          </p:nvPr>
        </p:nvSpPr>
        <p:spPr/>
        <p:txBody>
          <a:bodyPr/>
          <a:lstStyle/>
          <a:p>
            <a:pPr>
              <a:defRPr/>
            </a:pPr>
            <a:fld id="{E443D2D3-79D4-425E-A51E-1C8F275C5E7B}" type="slidenum">
              <a:rPr lang="en-US" smtClean="0">
                <a:solidFill>
                  <a:prstClr val="black">
                    <a:tint val="75000"/>
                  </a:prstClr>
                </a:solidFill>
              </a:rPr>
              <a:pPr>
                <a:defRPr/>
              </a:pPr>
              <a:t>32</a:t>
            </a:fld>
            <a:endParaRPr lang="en-US" dirty="0">
              <a:solidFill>
                <a:prstClr val="black">
                  <a:tint val="75000"/>
                </a:prstClr>
              </a:solidFill>
            </a:endParaRPr>
          </a:p>
        </p:txBody>
      </p:sp>
    </p:spTree>
    <p:extLst>
      <p:ext uri="{BB962C8B-B14F-4D97-AF65-F5344CB8AC3E}">
        <p14:creationId xmlns:p14="http://schemas.microsoft.com/office/powerpoint/2010/main" val="33233584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80894-D535-9B82-971F-F85E020EEAFA}"/>
              </a:ext>
            </a:extLst>
          </p:cNvPr>
          <p:cNvSpPr>
            <a:spLocks noGrp="1"/>
          </p:cNvSpPr>
          <p:nvPr>
            <p:ph type="title"/>
          </p:nvPr>
        </p:nvSpPr>
        <p:spPr/>
        <p:txBody>
          <a:bodyPr/>
          <a:lstStyle/>
          <a:p>
            <a:r>
              <a:rPr lang="en-US" dirty="0"/>
              <a:t>Group Discussion</a:t>
            </a:r>
          </a:p>
        </p:txBody>
      </p:sp>
      <p:sp>
        <p:nvSpPr>
          <p:cNvPr id="3" name="Content Placeholder 2">
            <a:extLst>
              <a:ext uri="{FF2B5EF4-FFF2-40B4-BE49-F238E27FC236}">
                <a16:creationId xmlns:a16="http://schemas.microsoft.com/office/drawing/2014/main" id="{0D1E3088-F3C7-626C-0914-21C2E959C407}"/>
              </a:ext>
            </a:extLst>
          </p:cNvPr>
          <p:cNvSpPr>
            <a:spLocks noGrp="1"/>
          </p:cNvSpPr>
          <p:nvPr>
            <p:ph idx="1"/>
          </p:nvPr>
        </p:nvSpPr>
        <p:spPr>
          <a:xfrm>
            <a:off x="457200" y="1600206"/>
            <a:ext cx="8229600" cy="4839713"/>
          </a:xfrm>
        </p:spPr>
        <p:txBody>
          <a:bodyPr>
            <a:normAutofit/>
          </a:bodyPr>
          <a:lstStyle/>
          <a:p>
            <a:pPr marL="457188" lvl="1" indent="0">
              <a:buNone/>
            </a:pPr>
            <a:r>
              <a:rPr lang="en-US" dirty="0"/>
              <a:t>What does good and bad sportsmanship look like for your particular audience?</a:t>
            </a:r>
          </a:p>
          <a:p>
            <a:pPr marL="457188" lvl="1" indent="0">
              <a:buNone/>
            </a:pPr>
            <a:r>
              <a:rPr lang="en-US" dirty="0"/>
              <a:t>How do we promote it?</a:t>
            </a:r>
          </a:p>
          <a:p>
            <a:pPr marL="457188" lvl="1" indent="0">
              <a:buNone/>
            </a:pPr>
            <a:r>
              <a:rPr lang="en-US" dirty="0"/>
              <a:t>How do we enforce expectations? What is the role of the AD, coach, school administration, school security, athletes, others?</a:t>
            </a:r>
          </a:p>
          <a:p>
            <a:pPr marL="457188" lvl="1" indent="0">
              <a:buNone/>
            </a:pPr>
            <a:r>
              <a:rPr lang="en-US" dirty="0"/>
              <a:t>What legal issues may arise related to Sportsmanship?</a:t>
            </a:r>
          </a:p>
          <a:p>
            <a:endParaRPr lang="en-US" dirty="0"/>
          </a:p>
        </p:txBody>
      </p:sp>
      <p:sp>
        <p:nvSpPr>
          <p:cNvPr id="4" name="Slide Number Placeholder 3">
            <a:extLst>
              <a:ext uri="{FF2B5EF4-FFF2-40B4-BE49-F238E27FC236}">
                <a16:creationId xmlns:a16="http://schemas.microsoft.com/office/drawing/2014/main" id="{D19EE60D-0253-C7C9-129A-822BEC29CCCD}"/>
              </a:ext>
            </a:extLst>
          </p:cNvPr>
          <p:cNvSpPr>
            <a:spLocks noGrp="1"/>
          </p:cNvSpPr>
          <p:nvPr>
            <p:ph type="sldNum" sz="quarter" idx="12"/>
          </p:nvPr>
        </p:nvSpPr>
        <p:spPr/>
        <p:txBody>
          <a:bodyPr/>
          <a:lstStyle/>
          <a:p>
            <a:pPr>
              <a:defRPr/>
            </a:pPr>
            <a:fld id="{E443D2D3-79D4-425E-A51E-1C8F275C5E7B}" type="slidenum">
              <a:rPr lang="en-US" smtClean="0">
                <a:solidFill>
                  <a:prstClr val="black">
                    <a:tint val="75000"/>
                  </a:prstClr>
                </a:solidFill>
              </a:rPr>
              <a:pPr>
                <a:defRPr/>
              </a:pPr>
              <a:t>33</a:t>
            </a:fld>
            <a:endParaRPr lang="en-US" dirty="0">
              <a:solidFill>
                <a:prstClr val="black">
                  <a:tint val="75000"/>
                </a:prstClr>
              </a:solidFill>
            </a:endParaRPr>
          </a:p>
        </p:txBody>
      </p:sp>
    </p:spTree>
    <p:extLst>
      <p:ext uri="{BB962C8B-B14F-4D97-AF65-F5344CB8AC3E}">
        <p14:creationId xmlns:p14="http://schemas.microsoft.com/office/powerpoint/2010/main" val="1003780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D339F-98DC-9F3B-C0FB-6FAEF645F3D6}"/>
              </a:ext>
            </a:extLst>
          </p:cNvPr>
          <p:cNvSpPr>
            <a:spLocks noGrp="1"/>
          </p:cNvSpPr>
          <p:nvPr>
            <p:ph type="title"/>
          </p:nvPr>
        </p:nvSpPr>
        <p:spPr/>
        <p:txBody>
          <a:bodyPr/>
          <a:lstStyle/>
          <a:p>
            <a:r>
              <a:rPr lang="en-US" dirty="0"/>
              <a:t>Use of District Facilities</a:t>
            </a:r>
          </a:p>
        </p:txBody>
      </p:sp>
      <p:sp>
        <p:nvSpPr>
          <p:cNvPr id="3" name="Content Placeholder 2">
            <a:extLst>
              <a:ext uri="{FF2B5EF4-FFF2-40B4-BE49-F238E27FC236}">
                <a16:creationId xmlns:a16="http://schemas.microsoft.com/office/drawing/2014/main" id="{7309B631-415F-2BE1-626A-8C2EE10829DA}"/>
              </a:ext>
            </a:extLst>
          </p:cNvPr>
          <p:cNvSpPr>
            <a:spLocks noGrp="1"/>
          </p:cNvSpPr>
          <p:nvPr>
            <p:ph idx="1"/>
          </p:nvPr>
        </p:nvSpPr>
        <p:spPr/>
        <p:txBody>
          <a:bodyPr/>
          <a:lstStyle/>
          <a:p>
            <a:r>
              <a:rPr lang="en-US" dirty="0"/>
              <a:t>Public v Non-Public Spaces</a:t>
            </a:r>
          </a:p>
          <a:p>
            <a:pPr lvl="1"/>
            <a:r>
              <a:rPr lang="en-US" dirty="0"/>
              <a:t>See New Jersey Attorney General </a:t>
            </a:r>
            <a:r>
              <a:rPr lang="en-US" dirty="0">
                <a:hlinkClick r:id="rId2"/>
              </a:rPr>
              <a:t>Model Policy for Schools on Response to Immigration Enforcement</a:t>
            </a:r>
            <a:endParaRPr lang="en-US" dirty="0"/>
          </a:p>
          <a:p>
            <a:r>
              <a:rPr lang="en-US" dirty="0"/>
              <a:t>Outside Group Use</a:t>
            </a:r>
          </a:p>
          <a:p>
            <a:r>
              <a:rPr lang="en-US" dirty="0"/>
              <a:t>Emergency Response Plans</a:t>
            </a:r>
          </a:p>
          <a:p>
            <a:r>
              <a:rPr lang="en-US" dirty="0"/>
              <a:t>NJ Attorney General Model Policy on Response to Immigration </a:t>
            </a:r>
            <a:r>
              <a:rPr lang="en-US" dirty="0" err="1"/>
              <a:t>Enforement</a:t>
            </a:r>
            <a:endParaRPr lang="en-US" dirty="0"/>
          </a:p>
        </p:txBody>
      </p:sp>
      <p:sp>
        <p:nvSpPr>
          <p:cNvPr id="4" name="Slide Number Placeholder 3">
            <a:extLst>
              <a:ext uri="{FF2B5EF4-FFF2-40B4-BE49-F238E27FC236}">
                <a16:creationId xmlns:a16="http://schemas.microsoft.com/office/drawing/2014/main" id="{4A388317-F1EF-7CEE-ADDC-FB9744722529}"/>
              </a:ext>
            </a:extLst>
          </p:cNvPr>
          <p:cNvSpPr>
            <a:spLocks noGrp="1"/>
          </p:cNvSpPr>
          <p:nvPr>
            <p:ph type="sldNum" sz="quarter" idx="12"/>
          </p:nvPr>
        </p:nvSpPr>
        <p:spPr/>
        <p:txBody>
          <a:bodyPr/>
          <a:lstStyle/>
          <a:p>
            <a:pPr>
              <a:defRPr/>
            </a:pPr>
            <a:fld id="{E443D2D3-79D4-425E-A51E-1C8F275C5E7B}" type="slidenum">
              <a:rPr lang="en-US" smtClean="0">
                <a:solidFill>
                  <a:prstClr val="black">
                    <a:tint val="75000"/>
                  </a:prstClr>
                </a:solidFill>
              </a:rPr>
              <a:pPr>
                <a:defRPr/>
              </a:pPr>
              <a:t>34</a:t>
            </a:fld>
            <a:endParaRPr lang="en-US" dirty="0">
              <a:solidFill>
                <a:prstClr val="black">
                  <a:tint val="75000"/>
                </a:prstClr>
              </a:solidFill>
            </a:endParaRPr>
          </a:p>
        </p:txBody>
      </p:sp>
    </p:spTree>
    <p:extLst>
      <p:ext uri="{BB962C8B-B14F-4D97-AF65-F5344CB8AC3E}">
        <p14:creationId xmlns:p14="http://schemas.microsoft.com/office/powerpoint/2010/main" val="41539936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878681"/>
            <a:ext cx="9144000" cy="5100638"/>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E8476-6D41-00B6-A97E-72AC48D09948}"/>
              </a:ext>
            </a:extLst>
          </p:cNvPr>
          <p:cNvSpPr>
            <a:spLocks noGrp="1"/>
          </p:cNvSpPr>
          <p:nvPr>
            <p:ph type="title"/>
          </p:nvPr>
        </p:nvSpPr>
        <p:spPr/>
        <p:txBody>
          <a:bodyPr/>
          <a:lstStyle/>
          <a:p>
            <a:r>
              <a:rPr lang="en-US" dirty="0"/>
              <a:t>Budget</a:t>
            </a:r>
          </a:p>
        </p:txBody>
      </p:sp>
      <p:sp>
        <p:nvSpPr>
          <p:cNvPr id="3" name="Content Placeholder 2">
            <a:extLst>
              <a:ext uri="{FF2B5EF4-FFF2-40B4-BE49-F238E27FC236}">
                <a16:creationId xmlns:a16="http://schemas.microsoft.com/office/drawing/2014/main" id="{B7C6850B-EA6A-C81D-A9B2-42E79BFECD57}"/>
              </a:ext>
            </a:extLst>
          </p:cNvPr>
          <p:cNvSpPr>
            <a:spLocks noGrp="1"/>
          </p:cNvSpPr>
          <p:nvPr>
            <p:ph idx="1"/>
          </p:nvPr>
        </p:nvSpPr>
        <p:spPr/>
        <p:txBody>
          <a:bodyPr/>
          <a:lstStyle/>
          <a:p>
            <a:r>
              <a:rPr lang="en-US" dirty="0"/>
              <a:t>NJDOE </a:t>
            </a:r>
            <a:r>
              <a:rPr lang="en-US" dirty="0">
                <a:hlinkClick r:id="rId2"/>
              </a:rPr>
              <a:t>User-Friendly Budget Requirement</a:t>
            </a:r>
            <a:endParaRPr lang="en-US" dirty="0"/>
          </a:p>
          <a:p>
            <a:r>
              <a:rPr lang="en-US" dirty="0"/>
              <a:t>Transparency</a:t>
            </a:r>
          </a:p>
          <a:p>
            <a:r>
              <a:rPr lang="en-US" dirty="0"/>
              <a:t>Community Input in Budget Development</a:t>
            </a:r>
          </a:p>
          <a:p>
            <a:r>
              <a:rPr lang="en-US" dirty="0"/>
              <a:t>Communication</a:t>
            </a:r>
          </a:p>
          <a:p>
            <a:r>
              <a:rPr lang="en-US" dirty="0"/>
              <a:t>Budget Referendums</a:t>
            </a:r>
          </a:p>
          <a:p>
            <a:pPr lvl="1"/>
            <a:r>
              <a:rPr lang="en-US" dirty="0"/>
              <a:t>“Kid-lock” Example</a:t>
            </a:r>
          </a:p>
        </p:txBody>
      </p:sp>
      <p:sp>
        <p:nvSpPr>
          <p:cNvPr id="4" name="Slide Number Placeholder 3">
            <a:extLst>
              <a:ext uri="{FF2B5EF4-FFF2-40B4-BE49-F238E27FC236}">
                <a16:creationId xmlns:a16="http://schemas.microsoft.com/office/drawing/2014/main" id="{73F0F100-1698-E726-DD9F-8AF24571C899}"/>
              </a:ext>
            </a:extLst>
          </p:cNvPr>
          <p:cNvSpPr>
            <a:spLocks noGrp="1"/>
          </p:cNvSpPr>
          <p:nvPr>
            <p:ph type="sldNum" sz="quarter" idx="12"/>
          </p:nvPr>
        </p:nvSpPr>
        <p:spPr/>
        <p:txBody>
          <a:bodyPr/>
          <a:lstStyle/>
          <a:p>
            <a:pPr>
              <a:defRPr/>
            </a:pPr>
            <a:fld id="{E443D2D3-79D4-425E-A51E-1C8F275C5E7B}" type="slidenum">
              <a:rPr lang="en-US" smtClean="0">
                <a:solidFill>
                  <a:prstClr val="black">
                    <a:tint val="75000"/>
                  </a:prstClr>
                </a:solidFill>
              </a:rPr>
              <a:pPr>
                <a:defRPr/>
              </a:pPr>
              <a:t>36</a:t>
            </a:fld>
            <a:endParaRPr lang="en-US" dirty="0">
              <a:solidFill>
                <a:prstClr val="black">
                  <a:tint val="75000"/>
                </a:prstClr>
              </a:solidFill>
            </a:endParaRPr>
          </a:p>
        </p:txBody>
      </p:sp>
    </p:spTree>
    <p:extLst>
      <p:ext uri="{BB962C8B-B14F-4D97-AF65-F5344CB8AC3E}">
        <p14:creationId xmlns:p14="http://schemas.microsoft.com/office/powerpoint/2010/main" val="28221235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67A05-CC65-8CDB-BDF3-01CAB9DEDC8D}"/>
              </a:ext>
            </a:extLst>
          </p:cNvPr>
          <p:cNvSpPr>
            <a:spLocks noGrp="1"/>
          </p:cNvSpPr>
          <p:nvPr>
            <p:ph type="title"/>
          </p:nvPr>
        </p:nvSpPr>
        <p:spPr/>
        <p:txBody>
          <a:bodyPr>
            <a:normAutofit fontScale="90000"/>
          </a:bodyPr>
          <a:lstStyle/>
          <a:p>
            <a:r>
              <a:rPr lang="en-US" dirty="0"/>
              <a:t>The light system – A FRAMEWORK FOR MOVING FORWARD</a:t>
            </a:r>
          </a:p>
        </p:txBody>
      </p:sp>
    </p:spTree>
    <p:extLst>
      <p:ext uri="{BB962C8B-B14F-4D97-AF65-F5344CB8AC3E}">
        <p14:creationId xmlns:p14="http://schemas.microsoft.com/office/powerpoint/2010/main" val="15079742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9D4B3-131A-5FFA-9D80-9BC59995B353}"/>
              </a:ext>
            </a:extLst>
          </p:cNvPr>
          <p:cNvSpPr>
            <a:spLocks noGrp="1"/>
          </p:cNvSpPr>
          <p:nvPr>
            <p:ph type="title"/>
          </p:nvPr>
        </p:nvSpPr>
        <p:spPr/>
        <p:txBody>
          <a:bodyPr/>
          <a:lstStyle/>
          <a:p>
            <a:r>
              <a:rPr lang="en-US" dirty="0"/>
              <a:t>The LIGHT</a:t>
            </a:r>
            <a:r>
              <a:rPr lang="en-US" sz="2000" dirty="0"/>
              <a:t>©</a:t>
            </a:r>
            <a:r>
              <a:rPr lang="en-US" dirty="0"/>
              <a:t> System</a:t>
            </a:r>
          </a:p>
        </p:txBody>
      </p:sp>
      <p:sp>
        <p:nvSpPr>
          <p:cNvPr id="3" name="Content Placeholder 2">
            <a:extLst>
              <a:ext uri="{FF2B5EF4-FFF2-40B4-BE49-F238E27FC236}">
                <a16:creationId xmlns:a16="http://schemas.microsoft.com/office/drawing/2014/main" id="{C9FBB503-A770-8217-577F-EFA2737D6C2C}"/>
              </a:ext>
            </a:extLst>
          </p:cNvPr>
          <p:cNvSpPr>
            <a:spLocks noGrp="1"/>
          </p:cNvSpPr>
          <p:nvPr>
            <p:ph idx="1"/>
          </p:nvPr>
        </p:nvSpPr>
        <p:spPr/>
        <p:txBody>
          <a:bodyPr>
            <a:normAutofit fontScale="92500" lnSpcReduction="20000"/>
          </a:bodyPr>
          <a:lstStyle/>
          <a:p>
            <a:r>
              <a:rPr lang="en-US" dirty="0"/>
              <a:t>L	Listen – what is the real issue?</a:t>
            </a:r>
          </a:p>
          <a:p>
            <a:r>
              <a:rPr lang="en-US" dirty="0"/>
              <a:t>I	Isolate the conversation location for confidentiality</a:t>
            </a:r>
          </a:p>
          <a:p>
            <a:r>
              <a:rPr lang="en-US" dirty="0"/>
              <a:t>G	Give a plan to address and resolve the concerns</a:t>
            </a:r>
          </a:p>
          <a:p>
            <a:r>
              <a:rPr lang="en-US" dirty="0"/>
              <a:t>H	Help them understand why this has to be handled in a certain way</a:t>
            </a:r>
          </a:p>
          <a:p>
            <a:r>
              <a:rPr lang="en-US" dirty="0"/>
              <a:t>T	Thank them for understanding and touching base with a follow-up within a reasonable amount of time.  Information should be shared and ongoing, as needed. </a:t>
            </a:r>
          </a:p>
        </p:txBody>
      </p:sp>
      <p:sp>
        <p:nvSpPr>
          <p:cNvPr id="4" name="Slide Number Placeholder 3">
            <a:extLst>
              <a:ext uri="{FF2B5EF4-FFF2-40B4-BE49-F238E27FC236}">
                <a16:creationId xmlns:a16="http://schemas.microsoft.com/office/drawing/2014/main" id="{4888F0EA-02FB-C08B-D9BB-C03C92D8EAAD}"/>
              </a:ext>
            </a:extLst>
          </p:cNvPr>
          <p:cNvSpPr>
            <a:spLocks noGrp="1"/>
          </p:cNvSpPr>
          <p:nvPr>
            <p:ph type="sldNum" sz="quarter" idx="12"/>
          </p:nvPr>
        </p:nvSpPr>
        <p:spPr/>
        <p:txBody>
          <a:bodyPr/>
          <a:lstStyle/>
          <a:p>
            <a:pPr>
              <a:defRPr/>
            </a:pPr>
            <a:fld id="{E443D2D3-79D4-425E-A51E-1C8F275C5E7B}" type="slidenum">
              <a:rPr lang="en-US" smtClean="0">
                <a:solidFill>
                  <a:prstClr val="black">
                    <a:tint val="75000"/>
                  </a:prstClr>
                </a:solidFill>
              </a:rPr>
              <a:pPr>
                <a:defRPr/>
              </a:pPr>
              <a:t>38</a:t>
            </a:fld>
            <a:endParaRPr lang="en-US" dirty="0">
              <a:solidFill>
                <a:prstClr val="black">
                  <a:tint val="75000"/>
                </a:prstClr>
              </a:solidFill>
            </a:endParaRPr>
          </a:p>
        </p:txBody>
      </p:sp>
    </p:spTree>
    <p:extLst>
      <p:ext uri="{BB962C8B-B14F-4D97-AF65-F5344CB8AC3E}">
        <p14:creationId xmlns:p14="http://schemas.microsoft.com/office/powerpoint/2010/main" val="19834580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5E779-8994-9996-F92D-E7629BF3C42C}"/>
              </a:ext>
            </a:extLst>
          </p:cNvPr>
          <p:cNvSpPr>
            <a:spLocks noGrp="1"/>
          </p:cNvSpPr>
          <p:nvPr>
            <p:ph type="title"/>
          </p:nvPr>
        </p:nvSpPr>
        <p:spPr/>
        <p:txBody>
          <a:bodyPr/>
          <a:lstStyle/>
          <a:p>
            <a:r>
              <a:rPr lang="en-US" dirty="0"/>
              <a:t>What would you do???</a:t>
            </a:r>
          </a:p>
        </p:txBody>
      </p:sp>
    </p:spTree>
    <p:extLst>
      <p:ext uri="{BB962C8B-B14F-4D97-AF65-F5344CB8AC3E}">
        <p14:creationId xmlns:p14="http://schemas.microsoft.com/office/powerpoint/2010/main" val="2442801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DISCLAIMER</a:t>
            </a:r>
          </a:p>
        </p:txBody>
      </p:sp>
      <p:sp>
        <p:nvSpPr>
          <p:cNvPr id="3" name="Content Placeholder 2"/>
          <p:cNvSpPr>
            <a:spLocks noGrp="1"/>
          </p:cNvSpPr>
          <p:nvPr>
            <p:ph idx="1"/>
          </p:nvPr>
        </p:nvSpPr>
        <p:spPr/>
        <p:txBody>
          <a:bodyPr/>
          <a:lstStyle/>
          <a:p>
            <a:pPr marL="0" indent="0" algn="ctr">
              <a:buNone/>
            </a:pPr>
            <a:r>
              <a:rPr lang="en-US" sz="2200" dirty="0"/>
              <a:t>This presentation is intended as a summary of law only and is not meant as legal advice. Please consult your attorney to obtain legal advice.</a:t>
            </a:r>
          </a:p>
          <a:p>
            <a:pPr marL="0" indent="0" algn="ctr">
              <a:buNone/>
            </a:pPr>
            <a:endParaRPr lang="en-US" sz="2200" dirty="0"/>
          </a:p>
          <a:p>
            <a:pPr marL="0" indent="0" algn="ctr">
              <a:buNone/>
            </a:pPr>
            <a:endParaRPr lang="en-US" sz="2200" dirty="0"/>
          </a:p>
          <a:p>
            <a:pPr marL="0" indent="0" algn="ctr">
              <a:buNone/>
            </a:pPr>
            <a:endParaRPr lang="en-US" sz="2200" dirty="0"/>
          </a:p>
          <a:p>
            <a:pPr marL="0" indent="0" algn="ctr">
              <a:buNone/>
            </a:pPr>
            <a:endParaRPr lang="en-US" sz="2200" dirty="0"/>
          </a:p>
          <a:p>
            <a:pPr marL="0" indent="0" algn="ctr">
              <a:buNone/>
            </a:pPr>
            <a:r>
              <a:rPr lang="en-US" sz="2000" dirty="0"/>
              <a:t>Participants are authorized to use the LEGAL ONE materials provided in this training to offer turnkey training within the respective participant's school district or place of employment, provided that participants provide proper credit to LEGAL ONE for having developed said materials and further provided that such turnkey training is offered at no charge.</a:t>
            </a:r>
          </a:p>
          <a:p>
            <a:pPr marL="0" indent="0" algn="ctr">
              <a:buNone/>
            </a:pPr>
            <a:endParaRPr lang="en-US" sz="2200" dirty="0"/>
          </a:p>
        </p:txBody>
      </p:sp>
      <p:sp>
        <p:nvSpPr>
          <p:cNvPr id="4" name="Slide Number Placeholder 3">
            <a:extLst>
              <a:ext uri="{FF2B5EF4-FFF2-40B4-BE49-F238E27FC236}">
                <a16:creationId xmlns:a16="http://schemas.microsoft.com/office/drawing/2014/main" id="{94191B65-4F19-DB4D-AB0C-8EFAA9351167}"/>
              </a:ext>
            </a:extLst>
          </p:cNvPr>
          <p:cNvSpPr>
            <a:spLocks noGrp="1"/>
          </p:cNvSpPr>
          <p:nvPr>
            <p:ph type="sldNum" sz="quarter" idx="12"/>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E443D2D3-79D4-425E-A51E-1C8F275C5E7B}" type="slidenum">
              <a:rPr kumimoji="0" lang="en-US" sz="1000" b="0" i="0" u="none" strike="noStrike" kern="1200" cap="none" spc="0" normalizeH="0" baseline="0" noProof="0">
                <a:ln>
                  <a:noFill/>
                </a:ln>
                <a:solidFill>
                  <a:prstClr val="black">
                    <a:lumMod val="50000"/>
                    <a:lumOff val="50000"/>
                  </a:prstClr>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dirty="0">
              <a:ln>
                <a:noFill/>
              </a:ln>
              <a:solidFill>
                <a:prstClr val="black">
                  <a:lumMod val="50000"/>
                  <a:lumOff val="50000"/>
                </a:prstClr>
              </a:solidFill>
              <a:effectLst/>
              <a:uLnTx/>
              <a:uFillTx/>
              <a:latin typeface="Calibri"/>
              <a:ea typeface="+mn-ea"/>
              <a:cs typeface="+mn-cs"/>
            </a:endParaRPr>
          </a:p>
        </p:txBody>
      </p:sp>
      <p:pic>
        <p:nvPicPr>
          <p:cNvPr id="1026" name="Picture 2" descr="C:\Users\tmoore\AppData\Local\Microsoft\Windows\Temporary Internet Files\Content.IE5\8YGQJA2R\MC900318880[2].wmf"/>
          <p:cNvPicPr>
            <a:picLocks noChangeAspect="1" noChangeArrowheads="1"/>
          </p:cNvPicPr>
          <p:nvPr/>
        </p:nvPicPr>
        <p:blipFill>
          <a:blip r:embed="rId2" cstate="print"/>
          <a:srcRect/>
          <a:stretch>
            <a:fillRect/>
          </a:stretch>
        </p:blipFill>
        <p:spPr bwMode="auto">
          <a:xfrm>
            <a:off x="3931920" y="2959895"/>
            <a:ext cx="1280160" cy="1121664"/>
          </a:xfrm>
          <a:prstGeom prst="rect">
            <a:avLst/>
          </a:prstGeom>
          <a:noFill/>
        </p:spPr>
      </p:pic>
    </p:spTree>
    <p:extLst>
      <p:ext uri="{BB962C8B-B14F-4D97-AF65-F5344CB8AC3E}">
        <p14:creationId xmlns:p14="http://schemas.microsoft.com/office/powerpoint/2010/main" val="27780636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60C2A-F750-0A04-896C-4D6A34840C02}"/>
              </a:ext>
            </a:extLst>
          </p:cNvPr>
          <p:cNvSpPr>
            <a:spLocks noGrp="1"/>
          </p:cNvSpPr>
          <p:nvPr>
            <p:ph type="title"/>
          </p:nvPr>
        </p:nvSpPr>
        <p:spPr/>
        <p:txBody>
          <a:bodyPr>
            <a:normAutofit fontScale="90000"/>
          </a:bodyPr>
          <a:lstStyle/>
          <a:p>
            <a:r>
              <a:rPr lang="en-US" dirty="0"/>
              <a:t>Scenario 2 - Parent Upset About Grade</a:t>
            </a:r>
          </a:p>
        </p:txBody>
      </p:sp>
      <p:sp>
        <p:nvSpPr>
          <p:cNvPr id="3" name="Content Placeholder 2">
            <a:extLst>
              <a:ext uri="{FF2B5EF4-FFF2-40B4-BE49-F238E27FC236}">
                <a16:creationId xmlns:a16="http://schemas.microsoft.com/office/drawing/2014/main" id="{3BAB4377-A7F6-384C-72CB-FF5C2D3656D6}"/>
              </a:ext>
            </a:extLst>
          </p:cNvPr>
          <p:cNvSpPr>
            <a:spLocks noGrp="1"/>
          </p:cNvSpPr>
          <p:nvPr>
            <p:ph idx="1"/>
          </p:nvPr>
        </p:nvSpPr>
        <p:spPr>
          <a:xfrm>
            <a:off x="457200" y="1600206"/>
            <a:ext cx="8229600" cy="4800594"/>
          </a:xfrm>
        </p:spPr>
        <p:txBody>
          <a:bodyPr>
            <a:normAutofit fontScale="62500" lnSpcReduction="20000"/>
          </a:bodyPr>
          <a:lstStyle/>
          <a:p>
            <a:r>
              <a:rPr lang="en-US" dirty="0"/>
              <a:t>Mr. Rigid, the Middle School Algebra teacher, is meeting with parents at a parent/teacher night. Ms. Jones, the mother of Henry, walks in.  Mr. Rigid recalls that Henry received a B minus on the first test he gave this year and was visibly upset, knowing that the test counts for 25% of the total grade.  Ms. Jones explains that Henry has always been a straight A student, and that he  became “distracted” over the last couple of weeks since he is dating a girl for the first time.  Ms. Jones says Henry has never been this way before and it’s been hard to “get through to him.”  She asks if there is any way Henry can retake the test now that she has spoken with him and reminded him that academics is his priority, and that there is plenty of time for dating when he is older.  </a:t>
            </a:r>
          </a:p>
          <a:p>
            <a:r>
              <a:rPr lang="en-US" dirty="0"/>
              <a:t>Mr. Rigid responds by saying, “I can’t give Henry special treatment.  He has to learn responsibility and will have to live with his grade.  There’s nothing I can do.  Perhaps you should start checking in with him to make sure he does his homework.  I noticed you haven’t been logging in to the parent portal.”</a:t>
            </a:r>
          </a:p>
          <a:p>
            <a:r>
              <a:rPr lang="en-US" dirty="0"/>
              <a:t>What could Mr. Rigid have done differently?</a:t>
            </a:r>
            <a:br>
              <a:rPr lang="en-US" dirty="0"/>
            </a:br>
            <a:endParaRPr lang="en-US" dirty="0"/>
          </a:p>
        </p:txBody>
      </p:sp>
      <p:sp>
        <p:nvSpPr>
          <p:cNvPr id="4" name="Slide Number Placeholder 3">
            <a:extLst>
              <a:ext uri="{FF2B5EF4-FFF2-40B4-BE49-F238E27FC236}">
                <a16:creationId xmlns:a16="http://schemas.microsoft.com/office/drawing/2014/main" id="{4543034B-8054-20B1-4DA9-CDFD84712B94}"/>
              </a:ext>
            </a:extLst>
          </p:cNvPr>
          <p:cNvSpPr>
            <a:spLocks noGrp="1"/>
          </p:cNvSpPr>
          <p:nvPr>
            <p:ph type="sldNum" sz="quarter" idx="12"/>
          </p:nvPr>
        </p:nvSpPr>
        <p:spPr/>
        <p:txBody>
          <a:bodyPr/>
          <a:lstStyle/>
          <a:p>
            <a:pPr>
              <a:defRPr/>
            </a:pPr>
            <a:fld id="{E443D2D3-79D4-425E-A51E-1C8F275C5E7B}" type="slidenum">
              <a:rPr lang="en-US" smtClean="0">
                <a:solidFill>
                  <a:prstClr val="black">
                    <a:tint val="75000"/>
                  </a:prstClr>
                </a:solidFill>
              </a:rPr>
              <a:pPr>
                <a:defRPr/>
              </a:pPr>
              <a:t>40</a:t>
            </a:fld>
            <a:endParaRPr lang="en-US" dirty="0">
              <a:solidFill>
                <a:prstClr val="black">
                  <a:tint val="75000"/>
                </a:prstClr>
              </a:solidFill>
            </a:endParaRPr>
          </a:p>
        </p:txBody>
      </p:sp>
    </p:spTree>
    <p:extLst>
      <p:ext uri="{BB962C8B-B14F-4D97-AF65-F5344CB8AC3E}">
        <p14:creationId xmlns:p14="http://schemas.microsoft.com/office/powerpoint/2010/main" val="20548752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D31F7-46E1-5255-197A-21E3DBF3FD4A}"/>
              </a:ext>
            </a:extLst>
          </p:cNvPr>
          <p:cNvSpPr>
            <a:spLocks noGrp="1"/>
          </p:cNvSpPr>
          <p:nvPr>
            <p:ph type="title"/>
          </p:nvPr>
        </p:nvSpPr>
        <p:spPr/>
        <p:txBody>
          <a:bodyPr/>
          <a:lstStyle/>
          <a:p>
            <a:r>
              <a:rPr lang="en-US" dirty="0"/>
              <a:t>Rapid fire scenarios</a:t>
            </a:r>
          </a:p>
        </p:txBody>
      </p:sp>
    </p:spTree>
    <p:extLst>
      <p:ext uri="{BB962C8B-B14F-4D97-AF65-F5344CB8AC3E}">
        <p14:creationId xmlns:p14="http://schemas.microsoft.com/office/powerpoint/2010/main" val="20832007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E4C84-7C4F-CBB0-0199-5B32BD5170FF}"/>
              </a:ext>
            </a:extLst>
          </p:cNvPr>
          <p:cNvSpPr>
            <a:spLocks noGrp="1"/>
          </p:cNvSpPr>
          <p:nvPr>
            <p:ph type="title"/>
          </p:nvPr>
        </p:nvSpPr>
        <p:spPr/>
        <p:txBody>
          <a:bodyPr/>
          <a:lstStyle/>
          <a:p>
            <a:r>
              <a:rPr lang="en-US" dirty="0"/>
              <a:t>Rapid Fire Scenarios</a:t>
            </a:r>
          </a:p>
        </p:txBody>
      </p:sp>
      <p:sp>
        <p:nvSpPr>
          <p:cNvPr id="3" name="Content Placeholder 2">
            <a:extLst>
              <a:ext uri="{FF2B5EF4-FFF2-40B4-BE49-F238E27FC236}">
                <a16:creationId xmlns:a16="http://schemas.microsoft.com/office/drawing/2014/main" id="{4F4DFC65-63F7-4765-D872-B983F14879C5}"/>
              </a:ext>
            </a:extLst>
          </p:cNvPr>
          <p:cNvSpPr>
            <a:spLocks noGrp="1"/>
          </p:cNvSpPr>
          <p:nvPr>
            <p:ph idx="1"/>
          </p:nvPr>
        </p:nvSpPr>
        <p:spPr/>
        <p:txBody>
          <a:bodyPr>
            <a:normAutofit fontScale="85000" lnSpcReduction="10000"/>
          </a:bodyPr>
          <a:lstStyle/>
          <a:p>
            <a:r>
              <a:rPr lang="en-US" u="sng" dirty="0"/>
              <a:t>Scenario 3 Parent IEP Meeting</a:t>
            </a:r>
            <a:r>
              <a:rPr lang="en-US" dirty="0"/>
              <a:t> - This is all we can do and that is that!</a:t>
            </a:r>
          </a:p>
          <a:p>
            <a:r>
              <a:rPr lang="en-US" u="sng" dirty="0"/>
              <a:t>Scenario 4 Drug and alcohol and smoking accusations and searches</a:t>
            </a:r>
            <a:r>
              <a:rPr lang="en-US" dirty="0"/>
              <a:t> – You need to get here immediately and get your child for a drug test or we are contacting DCPP and law enforcement.</a:t>
            </a:r>
          </a:p>
          <a:p>
            <a:r>
              <a:rPr lang="en-US" u="sng" dirty="0"/>
              <a:t>Scenario 5 Creation of the school year calendar with days off and holidays</a:t>
            </a:r>
            <a:r>
              <a:rPr lang="en-US" dirty="0"/>
              <a:t>  - I’m sorry, I know you are PTA </a:t>
            </a:r>
            <a:r>
              <a:rPr lang="en-US" dirty="0" err="1"/>
              <a:t>Presidet</a:t>
            </a:r>
            <a:r>
              <a:rPr lang="en-US" dirty="0"/>
              <a:t>. But we can’t accommodate your vacation schedule.  The calendar was already set by two of our administrators. The board approves it next week.</a:t>
            </a:r>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249E8B0A-8454-B4C9-A934-45425625B6A3}"/>
              </a:ext>
            </a:extLst>
          </p:cNvPr>
          <p:cNvSpPr>
            <a:spLocks noGrp="1"/>
          </p:cNvSpPr>
          <p:nvPr>
            <p:ph type="sldNum" sz="quarter" idx="12"/>
          </p:nvPr>
        </p:nvSpPr>
        <p:spPr/>
        <p:txBody>
          <a:bodyPr/>
          <a:lstStyle/>
          <a:p>
            <a:pPr>
              <a:defRPr/>
            </a:pPr>
            <a:fld id="{E443D2D3-79D4-425E-A51E-1C8F275C5E7B}" type="slidenum">
              <a:rPr lang="en-US" smtClean="0">
                <a:solidFill>
                  <a:prstClr val="black">
                    <a:tint val="75000"/>
                  </a:prstClr>
                </a:solidFill>
              </a:rPr>
              <a:pPr>
                <a:defRPr/>
              </a:pPr>
              <a:t>42</a:t>
            </a:fld>
            <a:endParaRPr lang="en-US" dirty="0">
              <a:solidFill>
                <a:prstClr val="black">
                  <a:tint val="75000"/>
                </a:prstClr>
              </a:solidFill>
            </a:endParaRPr>
          </a:p>
        </p:txBody>
      </p:sp>
    </p:spTree>
    <p:extLst>
      <p:ext uri="{BB962C8B-B14F-4D97-AF65-F5344CB8AC3E}">
        <p14:creationId xmlns:p14="http://schemas.microsoft.com/office/powerpoint/2010/main" val="10224610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CD7BD-99D5-1E67-F38A-C26C1187A255}"/>
              </a:ext>
            </a:extLst>
          </p:cNvPr>
          <p:cNvSpPr>
            <a:spLocks noGrp="1"/>
          </p:cNvSpPr>
          <p:nvPr>
            <p:ph type="title"/>
          </p:nvPr>
        </p:nvSpPr>
        <p:spPr/>
        <p:txBody>
          <a:bodyPr/>
          <a:lstStyle/>
          <a:p>
            <a:r>
              <a:rPr lang="en-US" dirty="0"/>
              <a:t>Rapid Fire Scenarios</a:t>
            </a:r>
          </a:p>
        </p:txBody>
      </p:sp>
      <p:sp>
        <p:nvSpPr>
          <p:cNvPr id="3" name="Content Placeholder 2">
            <a:extLst>
              <a:ext uri="{FF2B5EF4-FFF2-40B4-BE49-F238E27FC236}">
                <a16:creationId xmlns:a16="http://schemas.microsoft.com/office/drawing/2014/main" id="{12B185F7-8C53-6882-C25C-C50F113BBB00}"/>
              </a:ext>
            </a:extLst>
          </p:cNvPr>
          <p:cNvSpPr>
            <a:spLocks noGrp="1"/>
          </p:cNvSpPr>
          <p:nvPr>
            <p:ph idx="1"/>
          </p:nvPr>
        </p:nvSpPr>
        <p:spPr/>
        <p:txBody>
          <a:bodyPr>
            <a:normAutofit fontScale="55000" lnSpcReduction="20000"/>
          </a:bodyPr>
          <a:lstStyle/>
          <a:p>
            <a:r>
              <a:rPr lang="en-US" u="sng" dirty="0"/>
              <a:t>Scenario 6 Using the school building and its facilities for outside groups</a:t>
            </a:r>
            <a:r>
              <a:rPr lang="en-US" dirty="0"/>
              <a:t> – Sure, our Assistant Superintendent knows your group very well.  Of course, you can use our facilities, even though you missed the application deadline.  We will make an exception and skip all the paperwork!  </a:t>
            </a:r>
          </a:p>
          <a:p>
            <a:pPr marL="0" indent="0">
              <a:buNone/>
            </a:pPr>
            <a:endParaRPr lang="en-US" dirty="0"/>
          </a:p>
          <a:p>
            <a:r>
              <a:rPr lang="en-US" u="sng" dirty="0"/>
              <a:t>Scenario 7 Parent and community input on hiring for school positions</a:t>
            </a:r>
            <a:r>
              <a:rPr lang="en-US" dirty="0"/>
              <a:t> – There is no opening for you to be on the hiring committee for a new principal.  I know the other elementary school allowed it, but our process is different.   </a:t>
            </a:r>
            <a:br>
              <a:rPr lang="en-US" dirty="0"/>
            </a:br>
            <a:endParaRPr lang="en-US" dirty="0"/>
          </a:p>
          <a:p>
            <a:r>
              <a:rPr lang="en-US" u="sng" dirty="0"/>
              <a:t>Scenario 8 Parent and community input on curriculum content and library “selection” book rules </a:t>
            </a:r>
            <a:r>
              <a:rPr lang="en-US" dirty="0"/>
              <a:t>- We only allow opt outs to the health curriculum and we rely on our experts to develop curriculum and decide what are appropriate library books.  So we don’t have any way for you to be part of the process.  </a:t>
            </a:r>
            <a:br>
              <a:rPr lang="en-US" dirty="0"/>
            </a:br>
            <a:endParaRPr lang="en-US" dirty="0"/>
          </a:p>
          <a:p>
            <a:r>
              <a:rPr lang="en-US" u="sng" dirty="0"/>
              <a:t>Scenario 9 Parent and community input on budget</a:t>
            </a:r>
            <a:r>
              <a:rPr lang="en-US" dirty="0"/>
              <a:t> -  I understand that you are an active community member and have a right to know about our budget,  While we haven’t had a lot of public presentations, rest assured we have worked very hard on the budget.  We can answer any of your questions tonight, but we really need or board of education to finalize the budget.  We are up against deadlines.  </a:t>
            </a:r>
          </a:p>
          <a:p>
            <a:endParaRPr lang="en-US" dirty="0"/>
          </a:p>
          <a:p>
            <a:endParaRPr lang="en-US" dirty="0"/>
          </a:p>
        </p:txBody>
      </p:sp>
      <p:sp>
        <p:nvSpPr>
          <p:cNvPr id="4" name="Slide Number Placeholder 3">
            <a:extLst>
              <a:ext uri="{FF2B5EF4-FFF2-40B4-BE49-F238E27FC236}">
                <a16:creationId xmlns:a16="http://schemas.microsoft.com/office/drawing/2014/main" id="{53A01E3B-0AB3-FBA3-E1F1-94ACAE18DB12}"/>
              </a:ext>
            </a:extLst>
          </p:cNvPr>
          <p:cNvSpPr>
            <a:spLocks noGrp="1"/>
          </p:cNvSpPr>
          <p:nvPr>
            <p:ph type="sldNum" sz="quarter" idx="12"/>
          </p:nvPr>
        </p:nvSpPr>
        <p:spPr/>
        <p:txBody>
          <a:bodyPr/>
          <a:lstStyle/>
          <a:p>
            <a:pPr>
              <a:defRPr/>
            </a:pPr>
            <a:fld id="{E443D2D3-79D4-425E-A51E-1C8F275C5E7B}" type="slidenum">
              <a:rPr lang="en-US" smtClean="0">
                <a:solidFill>
                  <a:prstClr val="black">
                    <a:tint val="75000"/>
                  </a:prstClr>
                </a:solidFill>
              </a:rPr>
              <a:pPr>
                <a:defRPr/>
              </a:pPr>
              <a:t>43</a:t>
            </a:fld>
            <a:endParaRPr lang="en-US" dirty="0">
              <a:solidFill>
                <a:prstClr val="black">
                  <a:tint val="75000"/>
                </a:prstClr>
              </a:solidFill>
            </a:endParaRPr>
          </a:p>
        </p:txBody>
      </p:sp>
    </p:spTree>
    <p:extLst>
      <p:ext uri="{BB962C8B-B14F-4D97-AF65-F5344CB8AC3E}">
        <p14:creationId xmlns:p14="http://schemas.microsoft.com/office/powerpoint/2010/main" val="27885680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7E3C3-F55A-A414-5914-077E9069EA3A}"/>
              </a:ext>
            </a:extLst>
          </p:cNvPr>
          <p:cNvSpPr>
            <a:spLocks noGrp="1"/>
          </p:cNvSpPr>
          <p:nvPr>
            <p:ph type="title"/>
          </p:nvPr>
        </p:nvSpPr>
        <p:spPr/>
        <p:txBody>
          <a:bodyPr/>
          <a:lstStyle/>
          <a:p>
            <a:r>
              <a:rPr lang="en-US" dirty="0"/>
              <a:t>Moving forward</a:t>
            </a:r>
          </a:p>
        </p:txBody>
      </p:sp>
    </p:spTree>
    <p:extLst>
      <p:ext uri="{BB962C8B-B14F-4D97-AF65-F5344CB8AC3E}">
        <p14:creationId xmlns:p14="http://schemas.microsoft.com/office/powerpoint/2010/main" val="12819197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4400" y="457201"/>
            <a:ext cx="10972800" cy="1143000"/>
          </a:xfrm>
        </p:spPr>
        <p:txBody>
          <a:bodyPr>
            <a:normAutofit/>
          </a:bodyPr>
          <a:lstStyle/>
          <a:p>
            <a:r>
              <a:rPr lang="en-US" sz="4000" dirty="0"/>
              <a:t>Conclusion</a:t>
            </a:r>
          </a:p>
        </p:txBody>
      </p:sp>
      <p:sp>
        <p:nvSpPr>
          <p:cNvPr id="2" name="Content Placeholder 1"/>
          <p:cNvSpPr>
            <a:spLocks noGrp="1"/>
          </p:cNvSpPr>
          <p:nvPr>
            <p:ph idx="1"/>
          </p:nvPr>
        </p:nvSpPr>
        <p:spPr/>
        <p:txBody>
          <a:bodyPr>
            <a:normAutofit fontScale="70000" lnSpcReduction="20000"/>
          </a:bodyPr>
          <a:lstStyle/>
          <a:p>
            <a:pPr>
              <a:buFont typeface="Arial" pitchFamily="34" charset="0"/>
              <a:buChar char="•"/>
            </a:pPr>
            <a:r>
              <a:rPr lang="en-US" dirty="0"/>
              <a:t>Thank you for choosing professional development with LEGAL ONE!</a:t>
            </a:r>
          </a:p>
          <a:p>
            <a:pPr>
              <a:buFont typeface="Arial" pitchFamily="34" charset="0"/>
              <a:buChar char="•"/>
            </a:pPr>
            <a:endParaRPr lang="en-US" dirty="0"/>
          </a:p>
          <a:p>
            <a:r>
              <a:rPr lang="en-US" dirty="0"/>
              <a:t>Visit our website for more courses that can support your work at </a:t>
            </a:r>
            <a:r>
              <a:rPr lang="en-US" dirty="0">
                <a:hlinkClick r:id="rId3"/>
              </a:rPr>
              <a:t>http://www.njpsa.org/legalonenj/</a:t>
            </a:r>
            <a:endParaRPr lang="en-US" dirty="0"/>
          </a:p>
          <a:p>
            <a:endParaRPr lang="en-US" dirty="0"/>
          </a:p>
          <a:p>
            <a:r>
              <a:rPr lang="en-US" sz="3200" dirty="0"/>
              <a:t>Participants are authorized to use the LEGAL ONE materials provided in this training to offer turnkey training within the respective participant's school district or place of employment, provided that participants provide proper credit to LEGAL ONE for having developed said materials and further provided that such turnkey training is offered at no charge.</a:t>
            </a:r>
            <a:endParaRPr lang="en-US" dirty="0"/>
          </a:p>
          <a:p>
            <a:pPr marL="0" indent="0">
              <a:buNone/>
            </a:pPr>
            <a:endParaRPr lang="en-US" dirty="0"/>
          </a:p>
          <a:p>
            <a:r>
              <a:rPr lang="en-US" dirty="0"/>
              <a:t>If you have any questions about this presentation or suggestions for future seminars, please send an email to </a:t>
            </a:r>
            <a:r>
              <a:rPr lang="en-US" dirty="0">
                <a:hlinkClick r:id="rId4"/>
              </a:rPr>
              <a:t>legalone@njpsa.org </a:t>
            </a: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endParaRPr lang="en-US" dirty="0"/>
          </a:p>
        </p:txBody>
      </p:sp>
      <p:sp>
        <p:nvSpPr>
          <p:cNvPr id="7" name="Slide Number Placeholder 6">
            <a:extLst>
              <a:ext uri="{FF2B5EF4-FFF2-40B4-BE49-F238E27FC236}">
                <a16:creationId xmlns:a16="http://schemas.microsoft.com/office/drawing/2014/main" id="{FF19AC04-8969-464C-BF84-59D66C3BA2B2}"/>
              </a:ext>
            </a:extLst>
          </p:cNvPr>
          <p:cNvSpPr>
            <a:spLocks noGrp="1"/>
          </p:cNvSpPr>
          <p:nvPr>
            <p:ph type="sldNum" sz="quarter" idx="12"/>
          </p:nvPr>
        </p:nvSpPr>
        <p:spPr/>
        <p:txBody>
          <a:bodyPr/>
          <a:lstStyle/>
          <a:p>
            <a:pPr marL="0" marR="0" lvl="0" indent="0" algn="r" defTabSz="457189" rtl="0" eaLnBrk="0" fontAlgn="base" latinLnBrk="0" hangingPunct="0">
              <a:lnSpc>
                <a:spcPct val="100000"/>
              </a:lnSpc>
              <a:spcBef>
                <a:spcPct val="0"/>
              </a:spcBef>
              <a:spcAft>
                <a:spcPct val="0"/>
              </a:spcAft>
              <a:buClrTx/>
              <a:buSzTx/>
              <a:buFontTx/>
              <a:buNone/>
              <a:tabLst/>
              <a:defRPr/>
            </a:pPr>
            <a:fld id="{E443D2D3-79D4-425E-A51E-1C8F275C5E7B}" type="slidenum">
              <a:rPr kumimoji="0" lang="en-US" sz="1000" b="0" i="0" u="none" strike="noStrike" kern="1200" cap="none" spc="0" normalizeH="0" baseline="0" noProof="0">
                <a:ln>
                  <a:noFill/>
                </a:ln>
                <a:solidFill>
                  <a:srgbClr val="707271"/>
                </a:solidFill>
                <a:effectLst/>
                <a:uLnTx/>
                <a:uFillTx/>
                <a:latin typeface="Calibri"/>
                <a:ea typeface="+mn-ea"/>
                <a:cs typeface="+mn-cs"/>
              </a:rPr>
              <a:pPr marL="0" marR="0" lvl="0" indent="0" algn="r" defTabSz="457189" rtl="0" eaLnBrk="0" fontAlgn="base" latinLnBrk="0" hangingPunct="0">
                <a:lnSpc>
                  <a:spcPct val="100000"/>
                </a:lnSpc>
                <a:spcBef>
                  <a:spcPct val="0"/>
                </a:spcBef>
                <a:spcAft>
                  <a:spcPct val="0"/>
                </a:spcAft>
                <a:buClrTx/>
                <a:buSzTx/>
                <a:buFontTx/>
                <a:buNone/>
                <a:tabLst/>
                <a:defRPr/>
              </a:pPr>
              <a:t>45</a:t>
            </a:fld>
            <a:endParaRPr kumimoji="0" lang="en-US" sz="1000" b="0" i="0" u="none" strike="noStrike" kern="1200" cap="none" spc="0" normalizeH="0" baseline="0" noProof="0" dirty="0">
              <a:ln>
                <a:noFill/>
              </a:ln>
              <a:solidFill>
                <a:srgbClr val="707271"/>
              </a:solidFill>
              <a:effectLst/>
              <a:uLnTx/>
              <a:uFillTx/>
              <a:latin typeface="Calibri"/>
              <a:ea typeface="+mn-ea"/>
              <a:cs typeface="+mn-cs"/>
            </a:endParaRPr>
          </a:p>
        </p:txBody>
      </p:sp>
      <p:pic>
        <p:nvPicPr>
          <p:cNvPr id="6" name="Picture 5" descr="A picture containing drawing&#10;&#10;Description automatically generated">
            <a:extLst>
              <a:ext uri="{FF2B5EF4-FFF2-40B4-BE49-F238E27FC236}">
                <a16:creationId xmlns:a16="http://schemas.microsoft.com/office/drawing/2014/main" id="{42C432A3-26F2-B84C-8B1C-6FC84C2D87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3921" y="354755"/>
            <a:ext cx="2590800" cy="602827"/>
          </a:xfrm>
          <a:prstGeom prst="rect">
            <a:avLst/>
          </a:prstGeom>
        </p:spPr>
      </p:pic>
    </p:spTree>
    <p:extLst>
      <p:ext uri="{BB962C8B-B14F-4D97-AF65-F5344CB8AC3E}">
        <p14:creationId xmlns:p14="http://schemas.microsoft.com/office/powerpoint/2010/main" val="11796436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7BA22D-4D34-82A4-4F28-CE824CE51FBC}"/>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E26E0598-41B6-4983-81FA-25A5B912657C}" type="slidenum">
              <a:rPr kumimoji="0" lang="en-US" sz="10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46</a:t>
            </a:fld>
            <a:endParaRPr kumimoji="0" lang="en-US" sz="10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5" name="Picture 4" descr="Graphical user interface&#10;&#10;Description automatically generated">
            <a:extLst>
              <a:ext uri="{FF2B5EF4-FFF2-40B4-BE49-F238E27FC236}">
                <a16:creationId xmlns:a16="http://schemas.microsoft.com/office/drawing/2014/main" id="{825D8425-1DC2-FC8C-B9DC-3D515CD8BC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8686800" cy="6515100"/>
          </a:xfrm>
          <a:prstGeom prst="rect">
            <a:avLst/>
          </a:prstGeom>
        </p:spPr>
      </p:pic>
    </p:spTree>
    <p:extLst>
      <p:ext uri="{BB962C8B-B14F-4D97-AF65-F5344CB8AC3E}">
        <p14:creationId xmlns:p14="http://schemas.microsoft.com/office/powerpoint/2010/main" val="10036676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DF8"/>
        </a:solidFill>
        <a:effectLst/>
      </p:bgPr>
    </p:bg>
    <p:spTree>
      <p:nvGrpSpPr>
        <p:cNvPr id="1" name=""/>
        <p:cNvGrpSpPr/>
        <p:nvPr/>
      </p:nvGrpSpPr>
      <p:grpSpPr>
        <a:xfrm>
          <a:off x="0" y="0"/>
          <a:ext cx="0" cy="0"/>
          <a:chOff x="0" y="0"/>
          <a:chExt cx="0" cy="0"/>
        </a:xfrm>
      </p:grpSpPr>
      <p:sp>
        <p:nvSpPr>
          <p:cNvPr id="2" name="Freeform 2"/>
          <p:cNvSpPr/>
          <p:nvPr/>
        </p:nvSpPr>
        <p:spPr>
          <a:xfrm>
            <a:off x="39648" y="-513095"/>
            <a:ext cx="3072742" cy="2245132"/>
          </a:xfrm>
          <a:custGeom>
            <a:avLst/>
            <a:gdLst/>
            <a:ahLst/>
            <a:cxnLst/>
            <a:rect l="l" t="t" r="r" b="b"/>
            <a:pathLst>
              <a:path w="3658208" h="3392948">
                <a:moveTo>
                  <a:pt x="0" y="0"/>
                </a:moveTo>
                <a:lnTo>
                  <a:pt x="3658208" y="0"/>
                </a:lnTo>
                <a:lnTo>
                  <a:pt x="3658208" y="3392949"/>
                </a:lnTo>
                <a:lnTo>
                  <a:pt x="0" y="33929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US" sz="1688"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p:cNvSpPr/>
          <p:nvPr/>
        </p:nvSpPr>
        <p:spPr>
          <a:xfrm rot="-4837951">
            <a:off x="3232256" y="5426519"/>
            <a:ext cx="4204148" cy="4690821"/>
          </a:xfrm>
          <a:custGeom>
            <a:avLst/>
            <a:gdLst/>
            <a:ahLst/>
            <a:cxnLst/>
            <a:rect l="l" t="t" r="r" b="b"/>
            <a:pathLst>
              <a:path w="4484425" h="5003542">
                <a:moveTo>
                  <a:pt x="0" y="0"/>
                </a:moveTo>
                <a:lnTo>
                  <a:pt x="4484425" y="0"/>
                </a:lnTo>
                <a:lnTo>
                  <a:pt x="4484425" y="5003542"/>
                </a:lnTo>
                <a:lnTo>
                  <a:pt x="0" y="500354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US" sz="1688"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rot="982490">
            <a:off x="57029" y="3710566"/>
            <a:ext cx="1855638" cy="2191936"/>
          </a:xfrm>
          <a:custGeom>
            <a:avLst/>
            <a:gdLst/>
            <a:ahLst/>
            <a:cxnLst/>
            <a:rect l="l" t="t" r="r" b="b"/>
            <a:pathLst>
              <a:path w="2041328" h="2531880">
                <a:moveTo>
                  <a:pt x="0" y="0"/>
                </a:moveTo>
                <a:lnTo>
                  <a:pt x="2041328" y="0"/>
                </a:lnTo>
                <a:lnTo>
                  <a:pt x="2041328" y="2531880"/>
                </a:lnTo>
                <a:lnTo>
                  <a:pt x="0" y="2531880"/>
                </a:lnTo>
                <a:lnTo>
                  <a:pt x="0" y="0"/>
                </a:lnTo>
                <a:close/>
              </a:path>
            </a:pathLst>
          </a:custGeom>
          <a:blipFill>
            <a:blip>
              <a:alphaModFix amt="58000"/>
              <a:extLst>
                <a:ext uri="{96DAC541-7B7A-43D3-8B79-37D633B846F1}">
                  <asvg:svgBlip xmlns:asvg="http://schemas.microsoft.com/office/drawing/2016/SVG/main" r:embed="rId4"/>
                </a:ext>
              </a:extLst>
            </a:blip>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US" sz="1688" b="0" i="0" u="none" strike="noStrike" kern="1200" cap="none" spc="0" normalizeH="0" baseline="0" noProof="0">
              <a:ln>
                <a:noFill/>
              </a:ln>
              <a:solidFill>
                <a:prstClr val="black"/>
              </a:solidFill>
              <a:effectLst/>
              <a:uLnTx/>
              <a:uFillTx/>
              <a:latin typeface="Calibri"/>
              <a:ea typeface="+mn-ea"/>
              <a:cs typeface="+mn-cs"/>
            </a:endParaRPr>
          </a:p>
        </p:txBody>
      </p:sp>
      <p:grpSp>
        <p:nvGrpSpPr>
          <p:cNvPr id="5" name="Group 5"/>
          <p:cNvGrpSpPr/>
          <p:nvPr/>
        </p:nvGrpSpPr>
        <p:grpSpPr>
          <a:xfrm>
            <a:off x="4131396" y="2491218"/>
            <a:ext cx="4479204" cy="2245491"/>
            <a:chOff x="0" y="0"/>
            <a:chExt cx="2009053" cy="1139379"/>
          </a:xfrm>
        </p:grpSpPr>
        <p:sp>
          <p:nvSpPr>
            <p:cNvPr id="6" name="Freeform 6"/>
            <p:cNvSpPr/>
            <p:nvPr/>
          </p:nvSpPr>
          <p:spPr>
            <a:xfrm>
              <a:off x="0" y="0"/>
              <a:ext cx="2009053" cy="1139379"/>
            </a:xfrm>
            <a:custGeom>
              <a:avLst/>
              <a:gdLst/>
              <a:ahLst/>
              <a:cxnLst/>
              <a:rect l="l" t="t" r="r" b="b"/>
              <a:pathLst>
                <a:path w="2009053" h="1139379">
                  <a:moveTo>
                    <a:pt x="0" y="0"/>
                  </a:moveTo>
                  <a:lnTo>
                    <a:pt x="2009053" y="0"/>
                  </a:lnTo>
                  <a:lnTo>
                    <a:pt x="2009053" y="1139379"/>
                  </a:lnTo>
                  <a:lnTo>
                    <a:pt x="0" y="1139379"/>
                  </a:lnTo>
                  <a:close/>
                </a:path>
              </a:pathLst>
            </a:custGeom>
            <a:solidFill>
              <a:srgbClr val="FAEFE0"/>
            </a:solid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US" sz="1688"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7"/>
          <p:cNvSpPr txBox="1"/>
          <p:nvPr/>
        </p:nvSpPr>
        <p:spPr>
          <a:xfrm>
            <a:off x="4474448" y="3067752"/>
            <a:ext cx="3793091" cy="1015086"/>
          </a:xfrm>
          <a:prstGeom prst="rect">
            <a:avLst/>
          </a:prstGeom>
        </p:spPr>
        <p:txBody>
          <a:bodyPr wrap="square" lIns="0" tIns="0" rIns="0" bIns="0" rtlCol="0" anchor="t">
            <a:spAutoFit/>
          </a:bodyPr>
          <a:lstStyle/>
          <a:p>
            <a:pPr marL="0" marR="0" lvl="0" indent="0" algn="ctr" defTabSz="857250" rtl="0" eaLnBrk="1" fontAlgn="auto" latinLnBrk="0" hangingPunct="1">
              <a:lnSpc>
                <a:spcPts val="164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50000"/>
                  </a:prstClr>
                </a:solidFill>
                <a:effectLst/>
                <a:uLnTx/>
                <a:uFillTx/>
                <a:latin typeface="Open Sans" panose="020B0606030504020204" pitchFamily="34" charset="0"/>
                <a:ea typeface="+mn-ea"/>
                <a:cs typeface="+mn-cs"/>
              </a:rPr>
              <a:t>As the leading provider of school law training, the LEGAL ONE team of school law experts is pleased to offer the LEGAL ONE Podcast to help you understand complex legal issues through approximately 30-minute episodes</a:t>
            </a:r>
            <a:endParaRPr kumimoji="0" lang="en-US" sz="1171" b="0" i="1" u="none" strike="noStrike" kern="1200" cap="none" spc="0" normalizeH="0" baseline="0" noProof="0" dirty="0">
              <a:ln>
                <a:noFill/>
              </a:ln>
              <a:solidFill>
                <a:prstClr val="white">
                  <a:lumMod val="50000"/>
                </a:prstClr>
              </a:solidFill>
              <a:effectLst/>
              <a:uLnTx/>
              <a:uFillTx/>
              <a:latin typeface="Gatwick"/>
              <a:ea typeface="+mn-ea"/>
              <a:cs typeface="+mn-cs"/>
            </a:endParaRPr>
          </a:p>
        </p:txBody>
      </p:sp>
      <p:sp>
        <p:nvSpPr>
          <p:cNvPr id="8" name="Freeform 8"/>
          <p:cNvSpPr/>
          <p:nvPr/>
        </p:nvSpPr>
        <p:spPr>
          <a:xfrm>
            <a:off x="1489954" y="675409"/>
            <a:ext cx="2826639" cy="5545772"/>
          </a:xfrm>
          <a:custGeom>
            <a:avLst/>
            <a:gdLst/>
            <a:ahLst/>
            <a:cxnLst/>
            <a:rect l="l" t="t" r="r" b="b"/>
            <a:pathLst>
              <a:path w="3015082" h="5915490">
                <a:moveTo>
                  <a:pt x="0" y="0"/>
                </a:moveTo>
                <a:lnTo>
                  <a:pt x="3015083" y="0"/>
                </a:lnTo>
                <a:lnTo>
                  <a:pt x="3015083" y="5915490"/>
                </a:lnTo>
                <a:lnTo>
                  <a:pt x="0" y="5915490"/>
                </a:lnTo>
                <a:lnTo>
                  <a:pt x="0" y="0"/>
                </a:lnTo>
                <a:close/>
              </a:path>
            </a:pathLst>
          </a:custGeom>
          <a:blipFill>
            <a:blip r:embed="rId5"/>
            <a:stretch>
              <a:fillRect t="-1139" r="-719" b="-1532"/>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US" sz="1688"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Freeform 9"/>
          <p:cNvSpPr/>
          <p:nvPr/>
        </p:nvSpPr>
        <p:spPr>
          <a:xfrm rot="982490">
            <a:off x="7275592" y="-73296"/>
            <a:ext cx="1870776" cy="1557919"/>
          </a:xfrm>
          <a:custGeom>
            <a:avLst/>
            <a:gdLst/>
            <a:ahLst/>
            <a:cxnLst/>
            <a:rect l="l" t="t" r="r" b="b"/>
            <a:pathLst>
              <a:path w="1995494" h="2475031">
                <a:moveTo>
                  <a:pt x="0" y="0"/>
                </a:moveTo>
                <a:lnTo>
                  <a:pt x="1995494" y="0"/>
                </a:lnTo>
                <a:lnTo>
                  <a:pt x="1995494" y="2475032"/>
                </a:lnTo>
                <a:lnTo>
                  <a:pt x="0" y="2475032"/>
                </a:lnTo>
                <a:lnTo>
                  <a:pt x="0" y="0"/>
                </a:lnTo>
                <a:close/>
              </a:path>
            </a:pathLst>
          </a:custGeom>
          <a:blipFill>
            <a:blip>
              <a:alphaModFix amt="58000"/>
              <a:extLst>
                <a:ext uri="{96DAC541-7B7A-43D3-8B79-37D633B846F1}">
                  <asvg:svgBlip xmlns:asvg="http://schemas.microsoft.com/office/drawing/2016/SVG/main" r:embed="rId6"/>
                </a:ext>
              </a:extLst>
            </a:blip>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US" sz="1688" b="0" i="0" u="none" strike="noStrike" kern="1200" cap="none" spc="0" normalizeH="0" baseline="0" noProof="0">
              <a:ln>
                <a:noFill/>
              </a:ln>
              <a:solidFill>
                <a:prstClr val="black"/>
              </a:solidFill>
              <a:effectLst/>
              <a:uLnTx/>
              <a:uFillTx/>
              <a:latin typeface="Calibri"/>
              <a:ea typeface="+mn-ea"/>
              <a:cs typeface="+mn-cs"/>
            </a:endParaRPr>
          </a:p>
        </p:txBody>
      </p:sp>
      <p:grpSp>
        <p:nvGrpSpPr>
          <p:cNvPr id="10" name="Group 10"/>
          <p:cNvGrpSpPr>
            <a:grpSpLocks noChangeAspect="1"/>
          </p:cNvGrpSpPr>
          <p:nvPr/>
        </p:nvGrpSpPr>
        <p:grpSpPr>
          <a:xfrm>
            <a:off x="1952287" y="1554993"/>
            <a:ext cx="1838475" cy="2020302"/>
            <a:chOff x="0" y="0"/>
            <a:chExt cx="5778500" cy="6350000"/>
          </a:xfrm>
        </p:grpSpPr>
        <p:sp>
          <p:nvSpPr>
            <p:cNvPr id="11" name="Freeform 11">
              <a:hlinkClick r:id="rId7" tooltip="https://njpsa.org/the-legal-one-podcast/"/>
            </p:cNvPr>
            <p:cNvSpPr/>
            <p:nvPr/>
          </p:nvSpPr>
          <p:spPr>
            <a:xfrm>
              <a:off x="0" y="0"/>
              <a:ext cx="5778500" cy="6350000"/>
            </a:xfrm>
            <a:custGeom>
              <a:avLst/>
              <a:gdLst/>
              <a:ahLst/>
              <a:cxnLst/>
              <a:rect l="l" t="t" r="r" b="b"/>
              <a:pathLst>
                <a:path w="5778500" h="6350000">
                  <a:moveTo>
                    <a:pt x="2889250" y="0"/>
                  </a:moveTo>
                  <a:cubicBezTo>
                    <a:pt x="1258570" y="0"/>
                    <a:pt x="0" y="1144270"/>
                    <a:pt x="0" y="2917190"/>
                  </a:cubicBezTo>
                  <a:cubicBezTo>
                    <a:pt x="0" y="4175760"/>
                    <a:pt x="0" y="6350000"/>
                    <a:pt x="0" y="6350000"/>
                  </a:cubicBezTo>
                  <a:lnTo>
                    <a:pt x="2889250" y="6350000"/>
                  </a:lnTo>
                  <a:lnTo>
                    <a:pt x="5778500" y="6350000"/>
                  </a:lnTo>
                  <a:cubicBezTo>
                    <a:pt x="5778500" y="6350000"/>
                    <a:pt x="5778500" y="4175760"/>
                    <a:pt x="5778500" y="2917190"/>
                  </a:cubicBezTo>
                  <a:cubicBezTo>
                    <a:pt x="5778500" y="1144270"/>
                    <a:pt x="4519930" y="0"/>
                    <a:pt x="2889250" y="0"/>
                  </a:cubicBezTo>
                  <a:close/>
                </a:path>
              </a:pathLst>
            </a:custGeom>
            <a:blipFill>
              <a:blip r:embed="rId8"/>
              <a:stretch>
                <a:fillRect l="-18207" r="-18207"/>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US" sz="1688"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12" name="Freeform 12">
            <a:hlinkClick r:id="rId7" tooltip="https://podcasts.captivate.fm/media/32ca0e63-552a-445e-b924-6f4fbbe48d0f/L1-Podcast-S7-Ep-3-converted.mp3"/>
          </p:cNvPr>
          <p:cNvSpPr/>
          <p:nvPr/>
        </p:nvSpPr>
        <p:spPr>
          <a:xfrm>
            <a:off x="2727436" y="3885204"/>
            <a:ext cx="262778" cy="262778"/>
          </a:xfrm>
          <a:custGeom>
            <a:avLst/>
            <a:gdLst/>
            <a:ahLst/>
            <a:cxnLst/>
            <a:rect l="l" t="t" r="r" b="b"/>
            <a:pathLst>
              <a:path w="280297" h="280297">
                <a:moveTo>
                  <a:pt x="0" y="0"/>
                </a:moveTo>
                <a:lnTo>
                  <a:pt x="280296" y="0"/>
                </a:lnTo>
                <a:lnTo>
                  <a:pt x="280296" y="280296"/>
                </a:lnTo>
                <a:lnTo>
                  <a:pt x="0" y="28029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US" sz="1688"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13">
            <a:hlinkClick r:id="rId7"/>
          </p:cNvPr>
          <p:cNvSpPr/>
          <p:nvPr/>
        </p:nvSpPr>
        <p:spPr>
          <a:xfrm>
            <a:off x="0" y="6350714"/>
            <a:ext cx="507286" cy="507286"/>
          </a:xfrm>
          <a:custGeom>
            <a:avLst/>
            <a:gdLst/>
            <a:ahLst/>
            <a:cxnLst/>
            <a:rect l="l" t="t" r="r" b="b"/>
            <a:pathLst>
              <a:path w="541105" h="541105">
                <a:moveTo>
                  <a:pt x="0" y="0"/>
                </a:moveTo>
                <a:lnTo>
                  <a:pt x="541104" y="0"/>
                </a:lnTo>
                <a:lnTo>
                  <a:pt x="541104" y="541105"/>
                </a:lnTo>
                <a:lnTo>
                  <a:pt x="0" y="541105"/>
                </a:lnTo>
                <a:lnTo>
                  <a:pt x="0" y="0"/>
                </a:lnTo>
                <a:close/>
              </a:path>
            </a:pathLst>
          </a:custGeom>
          <a:blipFill>
            <a:blip r:embed="rId10"/>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US" sz="1688"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4"/>
          <p:cNvSpPr txBox="1"/>
          <p:nvPr/>
        </p:nvSpPr>
        <p:spPr>
          <a:xfrm>
            <a:off x="1880879" y="4548505"/>
            <a:ext cx="2044790" cy="166199"/>
          </a:xfrm>
          <a:prstGeom prst="rect">
            <a:avLst/>
          </a:prstGeom>
        </p:spPr>
        <p:txBody>
          <a:bodyPr lIns="0" tIns="0" rIns="0" bIns="0" rtlCol="0" anchor="t">
            <a:spAutoFit/>
          </a:bodyPr>
          <a:lstStyle/>
          <a:p>
            <a:pPr marL="0" marR="0" lvl="0" indent="0" algn="ctr" defTabSz="857250" rtl="0" eaLnBrk="1" fontAlgn="auto" latinLnBrk="0" hangingPunct="1">
              <a:lnSpc>
                <a:spcPts val="1428"/>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white">
                    <a:lumMod val="50000"/>
                  </a:prstClr>
                </a:solidFill>
                <a:effectLst/>
                <a:uLnTx/>
                <a:uFillTx/>
                <a:latin typeface="Agrandir Bold"/>
                <a:ea typeface="+mn-ea"/>
                <a:cs typeface="+mn-cs"/>
              </a:rPr>
              <a:t>Available in Apple Podcasts and Spotify</a:t>
            </a:r>
          </a:p>
        </p:txBody>
      </p:sp>
      <p:sp>
        <p:nvSpPr>
          <p:cNvPr id="16" name="TextBox 16"/>
          <p:cNvSpPr txBox="1"/>
          <p:nvPr/>
        </p:nvSpPr>
        <p:spPr>
          <a:xfrm>
            <a:off x="4276374" y="2024157"/>
            <a:ext cx="4189241" cy="435568"/>
          </a:xfrm>
          <a:prstGeom prst="rect">
            <a:avLst/>
          </a:prstGeom>
        </p:spPr>
        <p:txBody>
          <a:bodyPr wrap="square" lIns="0" tIns="0" rIns="0" bIns="0" rtlCol="0" anchor="t">
            <a:spAutoFit/>
          </a:bodyPr>
          <a:lstStyle/>
          <a:p>
            <a:pPr marL="0" marR="0" lvl="0" indent="0" algn="ctr" defTabSz="857250" rtl="0" eaLnBrk="1" fontAlgn="auto" latinLnBrk="0" hangingPunct="1">
              <a:lnSpc>
                <a:spcPts val="3920"/>
              </a:lnSpc>
              <a:spcBef>
                <a:spcPct val="0"/>
              </a:spcBef>
              <a:spcAft>
                <a:spcPts val="0"/>
              </a:spcAft>
              <a:buClrTx/>
              <a:buSzTx/>
              <a:buFontTx/>
              <a:buNone/>
              <a:tabLst/>
              <a:defRPr/>
            </a:pPr>
            <a:r>
              <a:rPr kumimoji="0" lang="en-US" sz="1700" b="0" i="0" u="none" strike="noStrike" kern="1200" cap="none" spc="0" normalizeH="0" baseline="0" noProof="0" dirty="0">
                <a:ln>
                  <a:noFill/>
                </a:ln>
                <a:solidFill>
                  <a:srgbClr val="BD7944"/>
                </a:solidFill>
                <a:effectLst/>
                <a:uLnTx/>
                <a:uFillTx/>
                <a:latin typeface="Castellar" panose="020A0402060406010301" pitchFamily="18" charset="0"/>
                <a:ea typeface="+mn-ea"/>
                <a:cs typeface="+mn-cs"/>
              </a:rPr>
              <a:t>About the LEGAL ONE PODCAST</a:t>
            </a:r>
          </a:p>
        </p:txBody>
      </p:sp>
      <p:sp>
        <p:nvSpPr>
          <p:cNvPr id="17" name="TextBox 17"/>
          <p:cNvSpPr txBox="1"/>
          <p:nvPr/>
        </p:nvSpPr>
        <p:spPr>
          <a:xfrm>
            <a:off x="4974485" y="5290858"/>
            <a:ext cx="2793022" cy="269304"/>
          </a:xfrm>
          <a:prstGeom prst="rect">
            <a:avLst/>
          </a:prstGeom>
        </p:spPr>
        <p:txBody>
          <a:bodyPr lIns="0" tIns="0" rIns="0" bIns="0" rtlCol="0" anchor="t">
            <a:spAutoFit/>
          </a:bodyPr>
          <a:lstStyle/>
          <a:p>
            <a:pPr marL="0" marR="0" lvl="0" indent="0" algn="ctr" defTabSz="857250" rtl="0" eaLnBrk="1" fontAlgn="auto" latinLnBrk="0" hangingPunct="1">
              <a:lnSpc>
                <a:spcPts val="2064"/>
              </a:lnSpc>
              <a:spcBef>
                <a:spcPct val="0"/>
              </a:spcBef>
              <a:spcAft>
                <a:spcPts val="0"/>
              </a:spcAft>
              <a:buClrTx/>
              <a:buSzTx/>
              <a:buFontTx/>
              <a:buNone/>
              <a:tabLst/>
              <a:defRPr/>
            </a:pPr>
            <a:r>
              <a:rPr kumimoji="0" lang="en-US" sz="1800" b="1" i="0" u="none" strike="noStrike" kern="1200" cap="none" spc="0" normalizeH="0" baseline="0" noProof="0" dirty="0">
                <a:ln>
                  <a:noFill/>
                </a:ln>
                <a:solidFill>
                  <a:srgbClr val="D87900"/>
                </a:solidFill>
                <a:effectLst/>
                <a:uLnTx/>
                <a:uFillTx/>
                <a:latin typeface="Now Medium"/>
                <a:ea typeface="+mn-ea"/>
                <a:cs typeface="+mn-cs"/>
                <a:hlinkClick r:id="rId7" tooltip="https://njpsa.org/l1-podcast/responding-to-escalating-mental-health-needs-in-schools/">
                  <a:extLst>
                    <a:ext uri="{A12FA001-AC4F-418D-AE19-62706E023703}">
                      <ahyp:hlinkClr xmlns:ahyp="http://schemas.microsoft.com/office/drawing/2018/hyperlinkcolor" val="tx"/>
                    </a:ext>
                  </a:extLst>
                </a:hlinkClick>
              </a:rPr>
              <a:t>LISTEN NOW</a:t>
            </a:r>
            <a:endParaRPr kumimoji="0" lang="en-US" sz="1800" b="1" i="0" u="none" strike="noStrike" kern="1200" cap="none" spc="0" normalizeH="0" baseline="0" noProof="0" dirty="0">
              <a:ln>
                <a:noFill/>
              </a:ln>
              <a:solidFill>
                <a:srgbClr val="D87900"/>
              </a:solidFill>
              <a:effectLst/>
              <a:uLnTx/>
              <a:uFillTx/>
              <a:latin typeface="Now Medium"/>
              <a:ea typeface="+mn-ea"/>
              <a:cs typeface="+mn-cs"/>
              <a:hlinkClick r:id="rId11" tooltip="https://njpsa.org/l1-podcast/responding-to-escalating-mental-health-needs-in-schools/">
                <a:extLst>
                  <a:ext uri="{A12FA001-AC4F-418D-AE19-62706E023703}">
                    <ahyp:hlinkClr xmlns:ahyp="http://schemas.microsoft.com/office/drawing/2018/hyperlinkcolor" val="tx"/>
                  </a:ext>
                </a:extLst>
              </a:hlinkClick>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F4F43-FA3B-15BF-A6AD-FA515862753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DF997E3-9BD6-DAA2-7E47-5CF27A04DC53}"/>
              </a:ext>
            </a:extLst>
          </p:cNvPr>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E443D2D3-79D4-425E-A51E-1C8F275C5E7B}" type="slidenum">
              <a:rPr kumimoji="0" lang="en-US" sz="10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48</a:t>
            </a:fld>
            <a:endParaRPr kumimoji="0" lang="en-US" sz="10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7" name="Title 6">
            <a:extLst>
              <a:ext uri="{FF2B5EF4-FFF2-40B4-BE49-F238E27FC236}">
                <a16:creationId xmlns:a16="http://schemas.microsoft.com/office/drawing/2014/main" id="{5D857BE1-CCBF-CAB2-3238-79123FA2729C}"/>
              </a:ext>
            </a:extLst>
          </p:cNvPr>
          <p:cNvSpPr>
            <a:spLocks noGrp="1"/>
          </p:cNvSpPr>
          <p:nvPr>
            <p:ph type="title" idx="4294967295"/>
          </p:nvPr>
        </p:nvSpPr>
        <p:spPr>
          <a:xfrm>
            <a:off x="685798" y="410882"/>
            <a:ext cx="7772400" cy="1362075"/>
          </a:xfrm>
        </p:spPr>
        <p:txBody>
          <a:bodyPr>
            <a:normAutofit fontScale="90000"/>
          </a:bodyPr>
          <a:lstStyle/>
          <a:p>
            <a:r>
              <a:rPr lang="en-US" b="1" u="none" dirty="0"/>
              <a:t>Advanced Certificates of Mastery</a:t>
            </a:r>
          </a:p>
        </p:txBody>
      </p:sp>
      <p:sp>
        <p:nvSpPr>
          <p:cNvPr id="10" name="TextBox 9">
            <a:extLst>
              <a:ext uri="{FF2B5EF4-FFF2-40B4-BE49-F238E27FC236}">
                <a16:creationId xmlns:a16="http://schemas.microsoft.com/office/drawing/2014/main" id="{EA49ECDC-5DD9-C659-2CF5-FF792792462D}"/>
              </a:ext>
            </a:extLst>
          </p:cNvPr>
          <p:cNvSpPr txBox="1"/>
          <p:nvPr/>
        </p:nvSpPr>
        <p:spPr>
          <a:xfrm>
            <a:off x="6477000" y="2771481"/>
            <a:ext cx="2514600" cy="1123384"/>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Complete any of these programs to earn a </a:t>
            </a:r>
            <a:r>
              <a:rPr kumimoji="0" lang="en-US" sz="1800" b="1" i="0" u="none" strike="noStrike" kern="1200" cap="none" spc="0" normalizeH="0" baseline="0" noProof="0" dirty="0">
                <a:ln>
                  <a:noFill/>
                </a:ln>
                <a:solidFill>
                  <a:srgbClr val="FF0000"/>
                </a:solidFill>
                <a:effectLst/>
                <a:uLnTx/>
                <a:uFillTx/>
                <a:latin typeface="Calibri" panose="020F0502020204030204" pitchFamily="34" charset="0"/>
                <a:ea typeface="+mn-ea"/>
                <a:cs typeface="+mn-cs"/>
              </a:rPr>
              <a:t>digital badge</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1" name="TextBox 10">
            <a:extLst>
              <a:ext uri="{FF2B5EF4-FFF2-40B4-BE49-F238E27FC236}">
                <a16:creationId xmlns:a16="http://schemas.microsoft.com/office/drawing/2014/main" id="{21E413E0-A238-11E7-7FAD-2B038615C8C8}"/>
              </a:ext>
            </a:extLst>
          </p:cNvPr>
          <p:cNvSpPr txBox="1"/>
          <p:nvPr/>
        </p:nvSpPr>
        <p:spPr>
          <a:xfrm>
            <a:off x="290144" y="1839514"/>
            <a:ext cx="5438230" cy="2031325"/>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LEGAL ONE, the leading provider of school law training, provides programs with intensive small group instruction and one-on-one coaching with attorneys and subject matter experts that certifies that participants are able to demonstrate the real world, authentic knowledge and skills necessary to address critical roles.</a:t>
            </a:r>
          </a:p>
        </p:txBody>
      </p:sp>
      <p:sp>
        <p:nvSpPr>
          <p:cNvPr id="12" name="TextBox 11">
            <a:extLst>
              <a:ext uri="{FF2B5EF4-FFF2-40B4-BE49-F238E27FC236}">
                <a16:creationId xmlns:a16="http://schemas.microsoft.com/office/drawing/2014/main" id="{518C4E00-B740-8D51-1CB7-51B550F1FF1E}"/>
              </a:ext>
            </a:extLst>
          </p:cNvPr>
          <p:cNvSpPr txBox="1"/>
          <p:nvPr/>
        </p:nvSpPr>
        <p:spPr>
          <a:xfrm>
            <a:off x="1638298" y="5950023"/>
            <a:ext cx="5867400" cy="369332"/>
          </a:xfrm>
          <a:prstGeom prst="rect">
            <a:avLst/>
          </a:prstGeom>
          <a:noFill/>
        </p:spPr>
        <p:txBody>
          <a:bodyPr wrap="square" rtlCol="0">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For more information, contact </a:t>
            </a:r>
            <a:r>
              <a:rPr kumimoji="0" lang="en-US" sz="1800" b="1" i="0" u="sng" strike="noStrike" kern="1200" cap="none" spc="0" normalizeH="0" baseline="0" noProof="0" dirty="0">
                <a:ln>
                  <a:noFill/>
                </a:ln>
                <a:solidFill>
                  <a:prstClr val="black"/>
                </a:solidFill>
                <a:effectLst/>
                <a:uLnTx/>
                <a:uFillTx/>
                <a:latin typeface="Calibri" panose="020F0502020204030204" pitchFamily="34" charset="0"/>
                <a:ea typeface="+mn-ea"/>
                <a:cs typeface="+mn-cs"/>
                <a:hlinkClick r:id="rId2"/>
              </a:rPr>
              <a:t>legalone@njpsa.org</a:t>
            </a:r>
            <a:endParaRPr kumimoji="0" lang="en-US" sz="1800" b="1" i="0" u="sng"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3" name="Picture 2">
            <a:extLst>
              <a:ext uri="{FF2B5EF4-FFF2-40B4-BE49-F238E27FC236}">
                <a16:creationId xmlns:a16="http://schemas.microsoft.com/office/drawing/2014/main" id="{2C7BE474-A12D-6E03-4923-5DF9840A2F2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55090" y="3894865"/>
            <a:ext cx="1358420" cy="176971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4B9F12C-A440-94AC-35BB-180690DCEE02}"/>
              </a:ext>
            </a:extLst>
          </p:cNvPr>
          <p:cNvSpPr txBox="1"/>
          <p:nvPr/>
        </p:nvSpPr>
        <p:spPr>
          <a:xfrm>
            <a:off x="290144" y="3953133"/>
            <a:ext cx="4600030" cy="1323439"/>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Select Advanced Certificates of Mastery Available:</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Anti-Bullying Professional (Fall ’26)</a:t>
            </a: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Affirmative Action Officer (Spring ’27)</a:t>
            </a: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Special Education Law (Spring ‘27)</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9" name="Picture 8" descr="A picture containing drawing&#10;&#10;Description automatically generated">
            <a:extLst>
              <a:ext uri="{FF2B5EF4-FFF2-40B4-BE49-F238E27FC236}">
                <a16:creationId xmlns:a16="http://schemas.microsoft.com/office/drawing/2014/main" id="{B87AE66D-AF9A-AA91-F29D-89484C088CC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142553"/>
            <a:ext cx="2590800" cy="602826"/>
          </a:xfrm>
          <a:prstGeom prst="rect">
            <a:avLst/>
          </a:prstGeom>
        </p:spPr>
      </p:pic>
    </p:spTree>
    <p:extLst>
      <p:ext uri="{BB962C8B-B14F-4D97-AF65-F5344CB8AC3E}">
        <p14:creationId xmlns:p14="http://schemas.microsoft.com/office/powerpoint/2010/main" val="23716751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79F17-4E29-6ECE-48A3-54AEC6257DD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34032B2-2A3C-9772-0764-DA3F8168406C}"/>
              </a:ext>
            </a:extLst>
          </p:cNvPr>
          <p:cNvGrpSpPr/>
          <p:nvPr/>
        </p:nvGrpSpPr>
        <p:grpSpPr>
          <a:xfrm>
            <a:off x="4307975" y="-96441"/>
            <a:ext cx="4876101" cy="6954441"/>
            <a:chOff x="0" y="-38100"/>
            <a:chExt cx="1926361" cy="2747433"/>
          </a:xfrm>
        </p:grpSpPr>
        <p:sp>
          <p:nvSpPr>
            <p:cNvPr id="3" name="Freeform 3">
              <a:extLst>
                <a:ext uri="{FF2B5EF4-FFF2-40B4-BE49-F238E27FC236}">
                  <a16:creationId xmlns:a16="http://schemas.microsoft.com/office/drawing/2014/main" id="{3433BD38-69D7-B267-ADCD-B65A42B88113}"/>
                </a:ext>
              </a:extLst>
            </p:cNvPr>
            <p:cNvSpPr/>
            <p:nvPr/>
          </p:nvSpPr>
          <p:spPr>
            <a:xfrm>
              <a:off x="0" y="0"/>
              <a:ext cx="1926361" cy="2709333"/>
            </a:xfrm>
            <a:custGeom>
              <a:avLst/>
              <a:gdLst/>
              <a:ahLst/>
              <a:cxnLst/>
              <a:rect l="l" t="t" r="r" b="b"/>
              <a:pathLst>
                <a:path w="1926361" h="2709333">
                  <a:moveTo>
                    <a:pt x="0" y="0"/>
                  </a:moveTo>
                  <a:lnTo>
                    <a:pt x="1926361" y="0"/>
                  </a:lnTo>
                  <a:lnTo>
                    <a:pt x="1926361" y="2709333"/>
                  </a:lnTo>
                  <a:lnTo>
                    <a:pt x="0" y="2709333"/>
                  </a:lnTo>
                  <a:close/>
                </a:path>
              </a:pathLst>
            </a:custGeom>
            <a:solidFill>
              <a:srgbClr val="3B8EDE"/>
            </a:solid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US" sz="1688"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TextBox 4">
              <a:extLst>
                <a:ext uri="{FF2B5EF4-FFF2-40B4-BE49-F238E27FC236}">
                  <a16:creationId xmlns:a16="http://schemas.microsoft.com/office/drawing/2014/main" id="{15C7CC28-9017-9739-1B2A-3A7E3F84060A}"/>
                </a:ext>
              </a:extLst>
            </p:cNvPr>
            <p:cNvSpPr txBox="1"/>
            <p:nvPr/>
          </p:nvSpPr>
          <p:spPr>
            <a:xfrm>
              <a:off x="0" y="-38100"/>
              <a:ext cx="1926361" cy="2747433"/>
            </a:xfrm>
            <a:prstGeom prst="rect">
              <a:avLst/>
            </a:prstGeom>
          </p:spPr>
          <p:txBody>
            <a:bodyPr lIns="33866" tIns="33866" rIns="33866" bIns="33866" rtlCol="0" anchor="ctr"/>
            <a:lstStyle/>
            <a:p>
              <a:pPr marL="0" marR="0" lvl="0" indent="0" algn="ctr" defTabSz="857250" rtl="0" eaLnBrk="1" fontAlgn="auto" latinLnBrk="0" hangingPunct="1">
                <a:lnSpc>
                  <a:spcPts val="1773"/>
                </a:lnSpc>
                <a:spcBef>
                  <a:spcPct val="0"/>
                </a:spcBef>
                <a:spcAft>
                  <a:spcPts val="0"/>
                </a:spcAft>
                <a:buClrTx/>
                <a:buSzTx/>
                <a:buFontTx/>
                <a:buNone/>
                <a:tabLst/>
                <a:defRPr/>
              </a:pPr>
              <a:endParaRPr kumimoji="0" sz="1688"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a:extLst>
              <a:ext uri="{FF2B5EF4-FFF2-40B4-BE49-F238E27FC236}">
                <a16:creationId xmlns:a16="http://schemas.microsoft.com/office/drawing/2014/main" id="{CEE144FA-5563-CE5E-F023-CD99DEB53E34}"/>
              </a:ext>
            </a:extLst>
          </p:cNvPr>
          <p:cNvSpPr/>
          <p:nvPr/>
        </p:nvSpPr>
        <p:spPr>
          <a:xfrm>
            <a:off x="5579689" y="2122813"/>
            <a:ext cx="2252522" cy="16894"/>
          </a:xfrm>
          <a:custGeom>
            <a:avLst/>
            <a:gdLst/>
            <a:ahLst/>
            <a:cxnLst/>
            <a:rect l="l" t="t" r="r" b="b"/>
            <a:pathLst>
              <a:path w="2402690" h="18020">
                <a:moveTo>
                  <a:pt x="0" y="0"/>
                </a:moveTo>
                <a:lnTo>
                  <a:pt x="2402690" y="0"/>
                </a:lnTo>
                <a:lnTo>
                  <a:pt x="2402690" y="18021"/>
                </a:lnTo>
                <a:lnTo>
                  <a:pt x="0" y="1802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US" sz="1688"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a:extLst>
              <a:ext uri="{FF2B5EF4-FFF2-40B4-BE49-F238E27FC236}">
                <a16:creationId xmlns:a16="http://schemas.microsoft.com/office/drawing/2014/main" id="{BA619596-A0CB-8372-43DF-1548393312E8}"/>
              </a:ext>
            </a:extLst>
          </p:cNvPr>
          <p:cNvSpPr/>
          <p:nvPr/>
        </p:nvSpPr>
        <p:spPr>
          <a:xfrm>
            <a:off x="4565401" y="6366012"/>
            <a:ext cx="754274" cy="670615"/>
          </a:xfrm>
          <a:custGeom>
            <a:avLst/>
            <a:gdLst/>
            <a:ahLst/>
            <a:cxnLst/>
            <a:rect l="l" t="t" r="r" b="b"/>
            <a:pathLst>
              <a:path w="804559" h="715323">
                <a:moveTo>
                  <a:pt x="0" y="0"/>
                </a:moveTo>
                <a:lnTo>
                  <a:pt x="804559" y="0"/>
                </a:lnTo>
                <a:lnTo>
                  <a:pt x="804559" y="715324"/>
                </a:lnTo>
                <a:lnTo>
                  <a:pt x="0" y="715324"/>
                </a:lnTo>
                <a:lnTo>
                  <a:pt x="0" y="0"/>
                </a:lnTo>
                <a:close/>
              </a:path>
            </a:pathLst>
          </a:custGeom>
          <a:blipFill>
            <a:blip>
              <a:extLst>
                <a:ext uri="{96DAC541-7B7A-43D3-8B79-37D633B846F1}">
                  <asvg:svgBlip xmlns:asvg="http://schemas.microsoft.com/office/drawing/2016/SVG/main" r:embed="rId3"/>
                </a:ext>
              </a:extLst>
            </a:blip>
            <a:stretch>
              <a:fillRect r="-263687" b="-123865"/>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US" sz="1688"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a:extLst>
              <a:ext uri="{FF2B5EF4-FFF2-40B4-BE49-F238E27FC236}">
                <a16:creationId xmlns:a16="http://schemas.microsoft.com/office/drawing/2014/main" id="{D1FA8F38-A977-57EE-9C9E-DF73A71B02B6}"/>
              </a:ext>
            </a:extLst>
          </p:cNvPr>
          <p:cNvSpPr/>
          <p:nvPr/>
        </p:nvSpPr>
        <p:spPr>
          <a:xfrm>
            <a:off x="7979477" y="1637864"/>
            <a:ext cx="754274" cy="670615"/>
          </a:xfrm>
          <a:custGeom>
            <a:avLst/>
            <a:gdLst/>
            <a:ahLst/>
            <a:cxnLst/>
            <a:rect l="l" t="t" r="r" b="b"/>
            <a:pathLst>
              <a:path w="804559" h="715323">
                <a:moveTo>
                  <a:pt x="0" y="0"/>
                </a:moveTo>
                <a:lnTo>
                  <a:pt x="804559" y="0"/>
                </a:lnTo>
                <a:lnTo>
                  <a:pt x="804559" y="715323"/>
                </a:lnTo>
                <a:lnTo>
                  <a:pt x="0" y="715323"/>
                </a:lnTo>
                <a:lnTo>
                  <a:pt x="0" y="0"/>
                </a:lnTo>
                <a:close/>
              </a:path>
            </a:pathLst>
          </a:custGeom>
          <a:blipFill>
            <a:blip>
              <a:extLst>
                <a:ext uri="{96DAC541-7B7A-43D3-8B79-37D633B846F1}">
                  <asvg:svgBlip xmlns:asvg="http://schemas.microsoft.com/office/drawing/2016/SVG/main" r:embed="rId3"/>
                </a:ext>
              </a:extLst>
            </a:blip>
            <a:stretch>
              <a:fillRect r="-263687" b="-123865"/>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US" sz="1688" b="0" i="0" u="none" strike="noStrike" kern="1200" cap="none" spc="0" normalizeH="0" baseline="0" noProof="0">
              <a:ln>
                <a:noFill/>
              </a:ln>
              <a:solidFill>
                <a:prstClr val="black"/>
              </a:solidFill>
              <a:effectLst/>
              <a:uLnTx/>
              <a:uFillTx/>
              <a:latin typeface="Calibri"/>
              <a:ea typeface="+mn-ea"/>
              <a:cs typeface="+mn-cs"/>
            </a:endParaRPr>
          </a:p>
        </p:txBody>
      </p:sp>
      <p:grpSp>
        <p:nvGrpSpPr>
          <p:cNvPr id="9" name="Group 9">
            <a:extLst>
              <a:ext uri="{FF2B5EF4-FFF2-40B4-BE49-F238E27FC236}">
                <a16:creationId xmlns:a16="http://schemas.microsoft.com/office/drawing/2014/main" id="{BE2896D5-312E-7EA3-BDDF-31DA034E5C10}"/>
              </a:ext>
            </a:extLst>
          </p:cNvPr>
          <p:cNvGrpSpPr>
            <a:grpSpLocks noChangeAspect="1"/>
          </p:cNvGrpSpPr>
          <p:nvPr/>
        </p:nvGrpSpPr>
        <p:grpSpPr>
          <a:xfrm>
            <a:off x="6063299" y="6472285"/>
            <a:ext cx="1285302" cy="1285302"/>
            <a:chOff x="0" y="0"/>
            <a:chExt cx="2787650" cy="2787650"/>
          </a:xfrm>
        </p:grpSpPr>
        <p:sp>
          <p:nvSpPr>
            <p:cNvPr id="10" name="Freeform 10">
              <a:extLst>
                <a:ext uri="{FF2B5EF4-FFF2-40B4-BE49-F238E27FC236}">
                  <a16:creationId xmlns:a16="http://schemas.microsoft.com/office/drawing/2014/main" id="{4CEC1107-07B2-226C-7916-AA637EB2C619}"/>
                </a:ext>
              </a:extLst>
            </p:cNvPr>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FFFFFF"/>
            </a:solid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US" sz="1688"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a:extLst>
              <a:ext uri="{FF2B5EF4-FFF2-40B4-BE49-F238E27FC236}">
                <a16:creationId xmlns:a16="http://schemas.microsoft.com/office/drawing/2014/main" id="{3111B1ED-20E6-BDD7-753D-0B4EE086AA30}"/>
              </a:ext>
            </a:extLst>
          </p:cNvPr>
          <p:cNvGrpSpPr>
            <a:grpSpLocks noChangeAspect="1"/>
          </p:cNvGrpSpPr>
          <p:nvPr/>
        </p:nvGrpSpPr>
        <p:grpSpPr>
          <a:xfrm>
            <a:off x="-1050973" y="6393976"/>
            <a:ext cx="1285302" cy="1285302"/>
            <a:chOff x="0" y="0"/>
            <a:chExt cx="2787650" cy="2787650"/>
          </a:xfrm>
        </p:grpSpPr>
        <p:sp>
          <p:nvSpPr>
            <p:cNvPr id="12" name="Freeform 12">
              <a:extLst>
                <a:ext uri="{FF2B5EF4-FFF2-40B4-BE49-F238E27FC236}">
                  <a16:creationId xmlns:a16="http://schemas.microsoft.com/office/drawing/2014/main" id="{F9B477CD-6094-BF0D-DD12-377833D41980}"/>
                </a:ext>
              </a:extLst>
            </p:cNvPr>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2079AF"/>
            </a:solid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US" sz="1688"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Freeform 13">
            <a:extLst>
              <a:ext uri="{FF2B5EF4-FFF2-40B4-BE49-F238E27FC236}">
                <a16:creationId xmlns:a16="http://schemas.microsoft.com/office/drawing/2014/main" id="{BD995006-B07B-4600-5A4C-07F01BEE45B0}"/>
              </a:ext>
            </a:extLst>
          </p:cNvPr>
          <p:cNvSpPr/>
          <p:nvPr/>
        </p:nvSpPr>
        <p:spPr>
          <a:xfrm>
            <a:off x="3546663" y="750094"/>
            <a:ext cx="438010" cy="454538"/>
          </a:xfrm>
          <a:custGeom>
            <a:avLst/>
            <a:gdLst/>
            <a:ahLst/>
            <a:cxnLst/>
            <a:rect l="l" t="t" r="r" b="b"/>
            <a:pathLst>
              <a:path w="467211" h="484841">
                <a:moveTo>
                  <a:pt x="0" y="0"/>
                </a:moveTo>
                <a:lnTo>
                  <a:pt x="467211" y="0"/>
                </a:lnTo>
                <a:lnTo>
                  <a:pt x="467211" y="484841"/>
                </a:lnTo>
                <a:lnTo>
                  <a:pt x="0" y="48484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US" sz="1688" b="0"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Freeform 14">
            <a:extLst>
              <a:ext uri="{FF2B5EF4-FFF2-40B4-BE49-F238E27FC236}">
                <a16:creationId xmlns:a16="http://schemas.microsoft.com/office/drawing/2014/main" id="{22C2A75C-1DBC-54CE-256A-C8C3C211E722}"/>
              </a:ext>
            </a:extLst>
          </p:cNvPr>
          <p:cNvSpPr/>
          <p:nvPr/>
        </p:nvSpPr>
        <p:spPr>
          <a:xfrm>
            <a:off x="3535947" y="1668275"/>
            <a:ext cx="454538" cy="454538"/>
          </a:xfrm>
          <a:custGeom>
            <a:avLst/>
            <a:gdLst/>
            <a:ahLst/>
            <a:cxnLst/>
            <a:rect l="l" t="t" r="r" b="b"/>
            <a:pathLst>
              <a:path w="484841" h="484841">
                <a:moveTo>
                  <a:pt x="0" y="0"/>
                </a:moveTo>
                <a:lnTo>
                  <a:pt x="484841" y="0"/>
                </a:lnTo>
                <a:lnTo>
                  <a:pt x="484841" y="484842"/>
                </a:lnTo>
                <a:lnTo>
                  <a:pt x="0" y="48484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US" sz="1688" b="0"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Freeform 18">
            <a:extLst>
              <a:ext uri="{FF2B5EF4-FFF2-40B4-BE49-F238E27FC236}">
                <a16:creationId xmlns:a16="http://schemas.microsoft.com/office/drawing/2014/main" id="{B084EF6D-05B8-4094-98D1-F077E4FF0371}"/>
              </a:ext>
            </a:extLst>
          </p:cNvPr>
          <p:cNvSpPr/>
          <p:nvPr/>
        </p:nvSpPr>
        <p:spPr>
          <a:xfrm>
            <a:off x="3590250" y="2589714"/>
            <a:ext cx="456541" cy="659265"/>
          </a:xfrm>
          <a:custGeom>
            <a:avLst/>
            <a:gdLst/>
            <a:ahLst/>
            <a:cxnLst/>
            <a:rect l="l" t="t" r="r" b="b"/>
            <a:pathLst>
              <a:path w="486977" h="703216">
                <a:moveTo>
                  <a:pt x="0" y="0"/>
                </a:moveTo>
                <a:lnTo>
                  <a:pt x="486977" y="0"/>
                </a:lnTo>
                <a:lnTo>
                  <a:pt x="486977" y="703216"/>
                </a:lnTo>
                <a:lnTo>
                  <a:pt x="0" y="70321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US" sz="1688"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Freeform 19">
            <a:extLst>
              <a:ext uri="{FF2B5EF4-FFF2-40B4-BE49-F238E27FC236}">
                <a16:creationId xmlns:a16="http://schemas.microsoft.com/office/drawing/2014/main" id="{6DA99881-07E5-F9AB-9AC5-B5089B884B77}"/>
              </a:ext>
            </a:extLst>
          </p:cNvPr>
          <p:cNvSpPr/>
          <p:nvPr/>
        </p:nvSpPr>
        <p:spPr>
          <a:xfrm>
            <a:off x="3634342" y="3805166"/>
            <a:ext cx="299659" cy="442399"/>
          </a:xfrm>
          <a:custGeom>
            <a:avLst/>
            <a:gdLst/>
            <a:ahLst/>
            <a:cxnLst/>
            <a:rect l="l" t="t" r="r" b="b"/>
            <a:pathLst>
              <a:path w="259541" h="471892">
                <a:moveTo>
                  <a:pt x="0" y="0"/>
                </a:moveTo>
                <a:lnTo>
                  <a:pt x="259541" y="0"/>
                </a:lnTo>
                <a:lnTo>
                  <a:pt x="259541" y="471893"/>
                </a:lnTo>
                <a:lnTo>
                  <a:pt x="0" y="47189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US" sz="1688" b="0" i="0" u="none" strike="noStrike" kern="1200" cap="none" spc="0" normalizeH="0" baseline="0" noProof="0" dirty="0">
              <a:ln>
                <a:noFill/>
              </a:ln>
              <a:solidFill>
                <a:prstClr val="black"/>
              </a:solidFill>
              <a:effectLst/>
              <a:uLnTx/>
              <a:uFillTx/>
              <a:latin typeface="Calibri"/>
              <a:ea typeface="+mn-ea"/>
              <a:cs typeface="+mn-cs"/>
            </a:endParaRPr>
          </a:p>
        </p:txBody>
      </p:sp>
      <p:sp>
        <p:nvSpPr>
          <p:cNvPr id="20" name="TextBox 20">
            <a:extLst>
              <a:ext uri="{FF2B5EF4-FFF2-40B4-BE49-F238E27FC236}">
                <a16:creationId xmlns:a16="http://schemas.microsoft.com/office/drawing/2014/main" id="{1523D520-01A5-6D03-8585-CE10BB47EB97}"/>
              </a:ext>
            </a:extLst>
          </p:cNvPr>
          <p:cNvSpPr txBox="1"/>
          <p:nvPr/>
        </p:nvSpPr>
        <p:spPr>
          <a:xfrm>
            <a:off x="4422366" y="184139"/>
            <a:ext cx="4647317" cy="944169"/>
          </a:xfrm>
          <a:prstGeom prst="rect">
            <a:avLst/>
          </a:prstGeom>
        </p:spPr>
        <p:txBody>
          <a:bodyPr wrap="square" lIns="0" tIns="0" rIns="0" bIns="0" rtlCol="0" anchor="t">
            <a:spAutoFit/>
          </a:bodyPr>
          <a:lstStyle/>
          <a:p>
            <a:pPr marL="0" marR="0" lvl="0" indent="0" algn="ctr" defTabSz="857250" rtl="0" eaLnBrk="1" fontAlgn="auto" latinLnBrk="0" hangingPunct="1">
              <a:lnSpc>
                <a:spcPts val="3785"/>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Montserrat Classic" panose="020B0604020202020204" charset="0"/>
                <a:ea typeface="+mn-ea"/>
                <a:cs typeface="+mn-cs"/>
              </a:rPr>
              <a:t>*LEGAL ONE: </a:t>
            </a:r>
          </a:p>
          <a:p>
            <a:pPr marL="0" marR="0" lvl="0" indent="0" algn="ctr" defTabSz="857250" rtl="0" eaLnBrk="1" fontAlgn="auto" latinLnBrk="0" hangingPunct="1">
              <a:lnSpc>
                <a:spcPts val="3785"/>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Montserrat Classic" panose="020B0604020202020204" charset="0"/>
                <a:ea typeface="+mn-ea"/>
                <a:cs typeface="+mn-cs"/>
              </a:rPr>
              <a:t>Hot Issues in School Law</a:t>
            </a:r>
          </a:p>
        </p:txBody>
      </p:sp>
      <p:sp>
        <p:nvSpPr>
          <p:cNvPr id="23" name="TextBox 23">
            <a:extLst>
              <a:ext uri="{FF2B5EF4-FFF2-40B4-BE49-F238E27FC236}">
                <a16:creationId xmlns:a16="http://schemas.microsoft.com/office/drawing/2014/main" id="{7E704138-660F-9ADB-1484-C24CBF9B5226}"/>
              </a:ext>
            </a:extLst>
          </p:cNvPr>
          <p:cNvSpPr txBox="1"/>
          <p:nvPr/>
        </p:nvSpPr>
        <p:spPr>
          <a:xfrm>
            <a:off x="1378909" y="889908"/>
            <a:ext cx="1975463" cy="175882"/>
          </a:xfrm>
          <a:prstGeom prst="rect">
            <a:avLst/>
          </a:prstGeom>
        </p:spPr>
        <p:txBody>
          <a:bodyPr lIns="0" tIns="0" rIns="0" bIns="0" rtlCol="0" anchor="t">
            <a:spAutoFit/>
          </a:bodyPr>
          <a:lstStyle/>
          <a:p>
            <a:pPr marL="0" marR="0" lvl="0" indent="0" algn="r" defTabSz="857250" rtl="0" eaLnBrk="1" fontAlgn="auto" latinLnBrk="0" hangingPunct="1">
              <a:lnSpc>
                <a:spcPts val="1516"/>
              </a:lnSpc>
              <a:spcBef>
                <a:spcPts val="0"/>
              </a:spcBef>
              <a:spcAft>
                <a:spcPts val="0"/>
              </a:spcAft>
              <a:buClrTx/>
              <a:buSzTx/>
              <a:buFontTx/>
              <a:buNone/>
              <a:tabLst/>
              <a:defRPr/>
            </a:pPr>
            <a:r>
              <a:rPr kumimoji="0" lang="en-US" sz="1083" b="0" i="0" u="none" strike="noStrike" kern="1200" cap="none" spc="0" normalizeH="0" baseline="0" noProof="0" dirty="0">
                <a:ln>
                  <a:noFill/>
                </a:ln>
                <a:solidFill>
                  <a:srgbClr val="3B8EDE"/>
                </a:solidFill>
                <a:effectLst/>
                <a:uLnTx/>
                <a:uFillTx/>
                <a:latin typeface="Montserrat Classic Bold"/>
                <a:ea typeface="+mn-ea"/>
                <a:cs typeface="+mn-cs"/>
              </a:rPr>
              <a:t>DATE</a:t>
            </a:r>
          </a:p>
        </p:txBody>
      </p:sp>
      <p:sp>
        <p:nvSpPr>
          <p:cNvPr id="24" name="TextBox 24">
            <a:extLst>
              <a:ext uri="{FF2B5EF4-FFF2-40B4-BE49-F238E27FC236}">
                <a16:creationId xmlns:a16="http://schemas.microsoft.com/office/drawing/2014/main" id="{46808904-D4A7-31A2-FF43-902567345147}"/>
              </a:ext>
            </a:extLst>
          </p:cNvPr>
          <p:cNvSpPr txBox="1"/>
          <p:nvPr/>
        </p:nvSpPr>
        <p:spPr>
          <a:xfrm>
            <a:off x="2314339" y="1900814"/>
            <a:ext cx="1091016" cy="178575"/>
          </a:xfrm>
          <a:prstGeom prst="rect">
            <a:avLst/>
          </a:prstGeom>
        </p:spPr>
        <p:txBody>
          <a:bodyPr lIns="0" tIns="0" rIns="0" bIns="0" rtlCol="0" anchor="t">
            <a:spAutoFit/>
          </a:bodyPr>
          <a:lstStyle/>
          <a:p>
            <a:pPr marL="0" marR="0" lvl="0" indent="0" algn="r" defTabSz="857250" rtl="0" eaLnBrk="1" fontAlgn="auto" latinLnBrk="0" hangingPunct="1">
              <a:lnSpc>
                <a:spcPts val="1516"/>
              </a:lnSpc>
              <a:spcBef>
                <a:spcPts val="0"/>
              </a:spcBef>
              <a:spcAft>
                <a:spcPts val="0"/>
              </a:spcAft>
              <a:buClrTx/>
              <a:buSzTx/>
              <a:buFontTx/>
              <a:buNone/>
              <a:tabLst/>
              <a:defRPr/>
            </a:pPr>
            <a:r>
              <a:rPr kumimoji="0" lang="en-US" sz="1083" b="0" i="0" u="none" strike="noStrike" kern="1200" cap="none" spc="0" normalizeH="0" baseline="0" noProof="0" dirty="0">
                <a:ln>
                  <a:noFill/>
                </a:ln>
                <a:solidFill>
                  <a:srgbClr val="3B8EDE"/>
                </a:solidFill>
                <a:effectLst/>
                <a:uLnTx/>
                <a:uFillTx/>
                <a:latin typeface="Montserrat Medium"/>
                <a:ea typeface="+mn-ea"/>
                <a:cs typeface="+mn-cs"/>
              </a:rPr>
              <a:t>9AM TO 3PM</a:t>
            </a:r>
          </a:p>
        </p:txBody>
      </p:sp>
      <p:sp>
        <p:nvSpPr>
          <p:cNvPr id="22" name="TextBox 22">
            <a:extLst>
              <a:ext uri="{FF2B5EF4-FFF2-40B4-BE49-F238E27FC236}">
                <a16:creationId xmlns:a16="http://schemas.microsoft.com/office/drawing/2014/main" id="{5BF7CB76-A1F4-1711-E3AC-92A3EF709B3E}"/>
              </a:ext>
            </a:extLst>
          </p:cNvPr>
          <p:cNvSpPr txBox="1"/>
          <p:nvPr/>
        </p:nvSpPr>
        <p:spPr>
          <a:xfrm>
            <a:off x="1010190" y="1088895"/>
            <a:ext cx="2377193" cy="178575"/>
          </a:xfrm>
          <a:prstGeom prst="rect">
            <a:avLst/>
          </a:prstGeom>
        </p:spPr>
        <p:txBody>
          <a:bodyPr wrap="square" lIns="0" tIns="0" rIns="0" bIns="0" rtlCol="0" anchor="t">
            <a:spAutoFit/>
          </a:bodyPr>
          <a:lstStyle/>
          <a:p>
            <a:pPr marL="0" marR="0" lvl="0" indent="0" algn="r" defTabSz="857250" rtl="0" eaLnBrk="1" fontAlgn="auto" latinLnBrk="0" hangingPunct="1">
              <a:lnSpc>
                <a:spcPts val="1516"/>
              </a:lnSpc>
              <a:spcBef>
                <a:spcPts val="0"/>
              </a:spcBef>
              <a:spcAft>
                <a:spcPts val="0"/>
              </a:spcAft>
              <a:buClrTx/>
              <a:buSzTx/>
              <a:buFontTx/>
              <a:buNone/>
              <a:tabLst/>
              <a:defRPr/>
            </a:pPr>
            <a:r>
              <a:rPr kumimoji="0" lang="en-US" sz="1083" b="0" i="0" u="none" strike="noStrike" kern="1200" cap="none" spc="0" normalizeH="0" baseline="0" noProof="0" dirty="0">
                <a:ln>
                  <a:noFill/>
                </a:ln>
                <a:solidFill>
                  <a:srgbClr val="3B8EDE"/>
                </a:solidFill>
                <a:effectLst/>
                <a:uLnTx/>
                <a:uFillTx/>
                <a:latin typeface="Montserrat Medium"/>
                <a:ea typeface="+mn-ea"/>
                <a:cs typeface="+mn-cs"/>
              </a:rPr>
              <a:t>THURSDAY, AUGUST 27, 2026</a:t>
            </a:r>
          </a:p>
        </p:txBody>
      </p:sp>
      <p:sp>
        <p:nvSpPr>
          <p:cNvPr id="26" name="TextBox 26">
            <a:extLst>
              <a:ext uri="{FF2B5EF4-FFF2-40B4-BE49-F238E27FC236}">
                <a16:creationId xmlns:a16="http://schemas.microsoft.com/office/drawing/2014/main" id="{C0916753-19B2-2588-EEC7-496FDEFB28C5}"/>
              </a:ext>
            </a:extLst>
          </p:cNvPr>
          <p:cNvSpPr txBox="1"/>
          <p:nvPr/>
        </p:nvSpPr>
        <p:spPr>
          <a:xfrm>
            <a:off x="2297665" y="1700791"/>
            <a:ext cx="1091016" cy="175882"/>
          </a:xfrm>
          <a:prstGeom prst="rect">
            <a:avLst/>
          </a:prstGeom>
        </p:spPr>
        <p:txBody>
          <a:bodyPr lIns="0" tIns="0" rIns="0" bIns="0" rtlCol="0" anchor="t">
            <a:spAutoFit/>
          </a:bodyPr>
          <a:lstStyle/>
          <a:p>
            <a:pPr marL="0" marR="0" lvl="0" indent="0" algn="r" defTabSz="857250" rtl="0" eaLnBrk="1" fontAlgn="auto" latinLnBrk="0" hangingPunct="1">
              <a:lnSpc>
                <a:spcPts val="1516"/>
              </a:lnSpc>
              <a:spcBef>
                <a:spcPts val="0"/>
              </a:spcBef>
              <a:spcAft>
                <a:spcPts val="0"/>
              </a:spcAft>
              <a:buClrTx/>
              <a:buSzTx/>
              <a:buFontTx/>
              <a:buNone/>
              <a:tabLst/>
              <a:defRPr/>
            </a:pPr>
            <a:r>
              <a:rPr kumimoji="0" lang="en-US" sz="1083" b="0" i="0" u="none" strike="noStrike" kern="1200" cap="none" spc="0" normalizeH="0" baseline="0" noProof="0" dirty="0">
                <a:ln>
                  <a:noFill/>
                </a:ln>
                <a:solidFill>
                  <a:srgbClr val="3B8EDE"/>
                </a:solidFill>
                <a:effectLst/>
                <a:uLnTx/>
                <a:uFillTx/>
                <a:latin typeface="Montserrat Classic Bold"/>
                <a:ea typeface="+mn-ea"/>
                <a:cs typeface="+mn-cs"/>
              </a:rPr>
              <a:t>TIME</a:t>
            </a:r>
          </a:p>
        </p:txBody>
      </p:sp>
      <p:sp>
        <p:nvSpPr>
          <p:cNvPr id="27" name="TextBox 27">
            <a:extLst>
              <a:ext uri="{FF2B5EF4-FFF2-40B4-BE49-F238E27FC236}">
                <a16:creationId xmlns:a16="http://schemas.microsoft.com/office/drawing/2014/main" id="{7E27B738-2277-0877-7FD1-AAC9589688EA}"/>
              </a:ext>
            </a:extLst>
          </p:cNvPr>
          <p:cNvSpPr txBox="1"/>
          <p:nvPr/>
        </p:nvSpPr>
        <p:spPr>
          <a:xfrm>
            <a:off x="4899351" y="2399509"/>
            <a:ext cx="3812062" cy="3250570"/>
          </a:xfrm>
          <a:prstGeom prst="rect">
            <a:avLst/>
          </a:prstGeom>
        </p:spPr>
        <p:txBody>
          <a:bodyPr wrap="square" lIns="0" tIns="0" rIns="0" bIns="0" rtlCol="0" anchor="t">
            <a:spAutoFit/>
          </a:bodyPr>
          <a:lstStyle/>
          <a:p>
            <a:pPr marL="0" marR="0" lvl="0" indent="0" algn="ctr" defTabSz="857250" rtl="0" eaLnBrk="1" fontAlgn="auto" latinLnBrk="0" hangingPunct="1">
              <a:lnSpc>
                <a:spcPts val="1516"/>
              </a:lnSpc>
              <a:spcBef>
                <a:spcPct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Montserrat Medium"/>
                <a:ea typeface="+mn-ea"/>
                <a:cs typeface="+mn-cs"/>
              </a:rPr>
              <a:t>What were the most important changes in state and federal law that occurred during the 2023-2024 school year? What must you do to address these changes moving forward? This seminar will address key topics, including: -Understanding the impact of shifting federal priorities on school districts legal obligations- Changes in state law regarding employee due process rights - Changing legal requirements related to diversity, equity and inclusion, student health and safety, and mental health- Understanding and addressing the needs of transgender students- Changing federal law requirements and guidance from the U.S. Department of Education; - The latest state and federal case law regarding HIB, IDEA, Section 504, tenure, discrimination law, First Amendment rights and more; - The latest guidance on educating and working with students with disabilities;- Legal considerations regarding the use of Artificial Intelligence in schools, and- Recent developments regarding employee, student and parent rights. </a:t>
            </a:r>
          </a:p>
        </p:txBody>
      </p:sp>
      <p:sp>
        <p:nvSpPr>
          <p:cNvPr id="28" name="TextBox 28">
            <a:extLst>
              <a:ext uri="{FF2B5EF4-FFF2-40B4-BE49-F238E27FC236}">
                <a16:creationId xmlns:a16="http://schemas.microsoft.com/office/drawing/2014/main" id="{1C0DD6A3-D39D-70D4-798A-FD2B02FE9B59}"/>
              </a:ext>
            </a:extLst>
          </p:cNvPr>
          <p:cNvSpPr txBox="1"/>
          <p:nvPr/>
        </p:nvSpPr>
        <p:spPr>
          <a:xfrm>
            <a:off x="2394032" y="2573180"/>
            <a:ext cx="1091016" cy="180947"/>
          </a:xfrm>
          <a:prstGeom prst="rect">
            <a:avLst/>
          </a:prstGeom>
        </p:spPr>
        <p:txBody>
          <a:bodyPr lIns="0" tIns="0" rIns="0" bIns="0" rtlCol="0" anchor="t">
            <a:spAutoFit/>
          </a:bodyPr>
          <a:lstStyle/>
          <a:p>
            <a:pPr marL="0" marR="0" lvl="0" indent="0" algn="r" defTabSz="857250" rtl="0" eaLnBrk="1" fontAlgn="auto" latinLnBrk="0" hangingPunct="1">
              <a:lnSpc>
                <a:spcPts val="1516"/>
              </a:lnSpc>
              <a:spcBef>
                <a:spcPts val="0"/>
              </a:spcBef>
              <a:spcAft>
                <a:spcPts val="0"/>
              </a:spcAft>
              <a:buClrTx/>
              <a:buSzTx/>
              <a:buFontTx/>
              <a:buNone/>
              <a:tabLst/>
              <a:defRPr/>
            </a:pPr>
            <a:r>
              <a:rPr kumimoji="0" lang="en-US" sz="1083" b="0" i="0" u="none" strike="noStrike" kern="1200" cap="none" spc="0" normalizeH="0" baseline="0" noProof="0" dirty="0">
                <a:ln>
                  <a:noFill/>
                </a:ln>
                <a:solidFill>
                  <a:srgbClr val="3B8EDE"/>
                </a:solidFill>
                <a:effectLst/>
                <a:uLnTx/>
                <a:uFillTx/>
                <a:latin typeface="Montserrat Classic Bold"/>
                <a:ea typeface="+mn-ea"/>
                <a:cs typeface="+mn-cs"/>
              </a:rPr>
              <a:t>PRESENTER</a:t>
            </a:r>
          </a:p>
        </p:txBody>
      </p:sp>
      <p:sp>
        <p:nvSpPr>
          <p:cNvPr id="29" name="TextBox 29">
            <a:extLst>
              <a:ext uri="{FF2B5EF4-FFF2-40B4-BE49-F238E27FC236}">
                <a16:creationId xmlns:a16="http://schemas.microsoft.com/office/drawing/2014/main" id="{6EE38959-A80F-AA70-765B-B79A5262B98B}"/>
              </a:ext>
            </a:extLst>
          </p:cNvPr>
          <p:cNvSpPr txBox="1"/>
          <p:nvPr/>
        </p:nvSpPr>
        <p:spPr>
          <a:xfrm>
            <a:off x="87913" y="2773910"/>
            <a:ext cx="3422373" cy="563296"/>
          </a:xfrm>
          <a:prstGeom prst="rect">
            <a:avLst/>
          </a:prstGeom>
        </p:spPr>
        <p:txBody>
          <a:bodyPr wrap="square" lIns="0" tIns="0" rIns="0" bIns="0" rtlCol="0" anchor="t">
            <a:spAutoFit/>
          </a:bodyPr>
          <a:lstStyle/>
          <a:p>
            <a:pPr marL="0" marR="0" lvl="0" indent="0" algn="r" defTabSz="857250" rtl="0" eaLnBrk="1" fontAlgn="auto" latinLnBrk="0" hangingPunct="1">
              <a:lnSpc>
                <a:spcPts val="1516"/>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B8EDE"/>
                </a:solidFill>
                <a:effectLst/>
                <a:uLnTx/>
                <a:uFillTx/>
                <a:latin typeface="Montserrat Medium"/>
                <a:ea typeface="+mn-ea"/>
                <a:cs typeface="+mn-cs"/>
              </a:rPr>
              <a:t>SANDRA L. JACQUES, ESQ., LL.M., </a:t>
            </a:r>
            <a:r>
              <a:rPr kumimoji="0" lang="en-US" sz="1000" b="0" i="1" u="none" strike="noStrike" kern="1200" cap="none" spc="0" normalizeH="0" baseline="0" noProof="0" dirty="0">
                <a:ln>
                  <a:noFill/>
                </a:ln>
                <a:solidFill>
                  <a:srgbClr val="3B8EDE"/>
                </a:solidFill>
                <a:effectLst/>
                <a:uLnTx/>
                <a:uFillTx/>
                <a:latin typeface="Montserrat Medium"/>
                <a:ea typeface="+mn-ea"/>
                <a:cs typeface="+mn-cs"/>
              </a:rPr>
              <a:t>ASSISTANT DIR. OF LEGAL EDUCATION</a:t>
            </a:r>
            <a:r>
              <a:rPr kumimoji="0" lang="en-US" sz="1000" b="0" i="0" u="none" strike="noStrike" kern="1200" cap="none" spc="0" normalizeH="0" baseline="0" noProof="0" dirty="0">
                <a:ln>
                  <a:noFill/>
                </a:ln>
                <a:solidFill>
                  <a:srgbClr val="3B8EDE"/>
                </a:solidFill>
                <a:effectLst/>
                <a:uLnTx/>
                <a:uFillTx/>
                <a:latin typeface="Montserrat Medium"/>
                <a:ea typeface="+mn-ea"/>
                <a:cs typeface="+mn-cs"/>
              </a:rPr>
              <a:t>; JOHN WORTHINGTON, ESQ. </a:t>
            </a:r>
            <a:r>
              <a:rPr kumimoji="0" lang="en-US" sz="1000" b="0" i="1" u="none" strike="noStrike" kern="1200" cap="none" spc="0" normalizeH="0" baseline="0" noProof="0" dirty="0">
                <a:ln>
                  <a:noFill/>
                </a:ln>
                <a:solidFill>
                  <a:srgbClr val="3B8EDE"/>
                </a:solidFill>
                <a:effectLst/>
                <a:uLnTx/>
                <a:uFillTx/>
                <a:latin typeface="Montserrat Medium"/>
                <a:ea typeface="+mn-ea"/>
                <a:cs typeface="+mn-cs"/>
              </a:rPr>
              <a:t>COOR. OF SPEC. ED. LAW</a:t>
            </a:r>
            <a:endParaRPr kumimoji="0" lang="en-US" sz="1083" b="0" i="1" u="none" strike="noStrike" kern="1200" cap="none" spc="0" normalizeH="0" baseline="0" noProof="0" dirty="0">
              <a:ln>
                <a:noFill/>
              </a:ln>
              <a:solidFill>
                <a:srgbClr val="3B8EDE"/>
              </a:solidFill>
              <a:effectLst/>
              <a:uLnTx/>
              <a:uFillTx/>
              <a:latin typeface="Montserrat Medium"/>
              <a:ea typeface="+mn-ea"/>
              <a:cs typeface="+mn-cs"/>
            </a:endParaRPr>
          </a:p>
        </p:txBody>
      </p:sp>
      <p:sp>
        <p:nvSpPr>
          <p:cNvPr id="30" name="TextBox 30">
            <a:extLst>
              <a:ext uri="{FF2B5EF4-FFF2-40B4-BE49-F238E27FC236}">
                <a16:creationId xmlns:a16="http://schemas.microsoft.com/office/drawing/2014/main" id="{F5B1E74E-F416-F8CE-97B4-74B5FF37896A}"/>
              </a:ext>
            </a:extLst>
          </p:cNvPr>
          <p:cNvSpPr txBox="1"/>
          <p:nvPr/>
        </p:nvSpPr>
        <p:spPr>
          <a:xfrm>
            <a:off x="2381675" y="3829219"/>
            <a:ext cx="1091016" cy="175882"/>
          </a:xfrm>
          <a:prstGeom prst="rect">
            <a:avLst/>
          </a:prstGeom>
        </p:spPr>
        <p:txBody>
          <a:bodyPr lIns="0" tIns="0" rIns="0" bIns="0" rtlCol="0" anchor="t">
            <a:spAutoFit/>
          </a:bodyPr>
          <a:lstStyle/>
          <a:p>
            <a:pPr marL="0" marR="0" lvl="0" indent="0" algn="r" defTabSz="857250" rtl="0" eaLnBrk="1" fontAlgn="auto" latinLnBrk="0" hangingPunct="1">
              <a:lnSpc>
                <a:spcPts val="1516"/>
              </a:lnSpc>
              <a:spcBef>
                <a:spcPts val="0"/>
              </a:spcBef>
              <a:spcAft>
                <a:spcPts val="0"/>
              </a:spcAft>
              <a:buClrTx/>
              <a:buSzTx/>
              <a:buFontTx/>
              <a:buNone/>
              <a:tabLst/>
              <a:defRPr/>
            </a:pPr>
            <a:r>
              <a:rPr kumimoji="0" lang="en-US" sz="1083" b="0" i="0" u="none" strike="noStrike" kern="1200" cap="none" spc="0" normalizeH="0" baseline="0" noProof="0" dirty="0">
                <a:ln>
                  <a:noFill/>
                </a:ln>
                <a:solidFill>
                  <a:srgbClr val="3B8EDE"/>
                </a:solidFill>
                <a:effectLst/>
                <a:uLnTx/>
                <a:uFillTx/>
                <a:latin typeface="Montserrat Classic Bold"/>
                <a:ea typeface="+mn-ea"/>
                <a:cs typeface="+mn-cs"/>
              </a:rPr>
              <a:t>FEE</a:t>
            </a:r>
          </a:p>
        </p:txBody>
      </p:sp>
      <p:sp>
        <p:nvSpPr>
          <p:cNvPr id="31" name="TextBox 31">
            <a:extLst>
              <a:ext uri="{FF2B5EF4-FFF2-40B4-BE49-F238E27FC236}">
                <a16:creationId xmlns:a16="http://schemas.microsoft.com/office/drawing/2014/main" id="{93B3D852-D208-52C1-3AAE-2158B164CDB2}"/>
              </a:ext>
            </a:extLst>
          </p:cNvPr>
          <p:cNvSpPr txBox="1"/>
          <p:nvPr/>
        </p:nvSpPr>
        <p:spPr>
          <a:xfrm>
            <a:off x="815346" y="4038415"/>
            <a:ext cx="2688404" cy="178575"/>
          </a:xfrm>
          <a:prstGeom prst="rect">
            <a:avLst/>
          </a:prstGeom>
        </p:spPr>
        <p:txBody>
          <a:bodyPr wrap="square" lIns="0" tIns="0" rIns="0" bIns="0" rtlCol="0" anchor="t">
            <a:spAutoFit/>
          </a:bodyPr>
          <a:lstStyle/>
          <a:p>
            <a:pPr marL="0" marR="0" lvl="0" indent="0" algn="r" defTabSz="857250" rtl="0" eaLnBrk="1" fontAlgn="auto" latinLnBrk="0" hangingPunct="1">
              <a:lnSpc>
                <a:spcPts val="1516"/>
              </a:lnSpc>
              <a:spcBef>
                <a:spcPts val="0"/>
              </a:spcBef>
              <a:spcAft>
                <a:spcPts val="0"/>
              </a:spcAft>
              <a:buClrTx/>
              <a:buSzTx/>
              <a:buFontTx/>
              <a:buNone/>
              <a:tabLst/>
              <a:defRPr/>
            </a:pPr>
            <a:r>
              <a:rPr kumimoji="0" lang="en-US" sz="1083" b="0" i="0" u="none" strike="noStrike" kern="1200" cap="none" spc="0" normalizeH="0" baseline="0" noProof="0" dirty="0">
                <a:ln>
                  <a:noFill/>
                </a:ln>
                <a:solidFill>
                  <a:srgbClr val="3B8EDE"/>
                </a:solidFill>
                <a:effectLst/>
                <a:uLnTx/>
                <a:uFillTx/>
                <a:latin typeface="Montserrat Medium"/>
                <a:ea typeface="+mn-ea"/>
                <a:cs typeface="+mn-cs"/>
              </a:rPr>
              <a:t>$195 MEMBERS/NONMEMBERS</a:t>
            </a:r>
          </a:p>
        </p:txBody>
      </p:sp>
      <p:pic>
        <p:nvPicPr>
          <p:cNvPr id="33" name="Picture 32">
            <a:extLst>
              <a:ext uri="{FF2B5EF4-FFF2-40B4-BE49-F238E27FC236}">
                <a16:creationId xmlns:a16="http://schemas.microsoft.com/office/drawing/2014/main" id="{327BFE8B-AC07-01C8-D65E-EF4FB468387D}"/>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120452" y="193814"/>
            <a:ext cx="1965105" cy="457373"/>
          </a:xfrm>
          <a:prstGeom prst="rect">
            <a:avLst/>
          </a:prstGeom>
        </p:spPr>
      </p:pic>
      <p:sp>
        <p:nvSpPr>
          <p:cNvPr id="35" name="Freeform 20">
            <a:extLst>
              <a:ext uri="{FF2B5EF4-FFF2-40B4-BE49-F238E27FC236}">
                <a16:creationId xmlns:a16="http://schemas.microsoft.com/office/drawing/2014/main" id="{C98AA7A8-F1EE-0DEC-7DDD-AF7B77D9417D}"/>
              </a:ext>
            </a:extLst>
          </p:cNvPr>
          <p:cNvSpPr/>
          <p:nvPr/>
        </p:nvSpPr>
        <p:spPr>
          <a:xfrm>
            <a:off x="3609623" y="4625180"/>
            <a:ext cx="375050" cy="546520"/>
          </a:xfrm>
          <a:custGeom>
            <a:avLst/>
            <a:gdLst/>
            <a:ahLst/>
            <a:cxnLst/>
            <a:rect l="l" t="t" r="r" b="b"/>
            <a:pathLst>
              <a:path w="400053" h="582955">
                <a:moveTo>
                  <a:pt x="0" y="0"/>
                </a:moveTo>
                <a:lnTo>
                  <a:pt x="400052" y="0"/>
                </a:lnTo>
                <a:lnTo>
                  <a:pt x="400052" y="582954"/>
                </a:lnTo>
                <a:lnTo>
                  <a:pt x="0" y="582954"/>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US" sz="1688" b="0" i="0" u="none" strike="noStrike" kern="1200" cap="none" spc="0" normalizeH="0" baseline="0" noProof="0">
              <a:ln>
                <a:noFill/>
              </a:ln>
              <a:solidFill>
                <a:srgbClr val="3B8EDE"/>
              </a:solidFill>
              <a:effectLst/>
              <a:uLnTx/>
              <a:uFillTx/>
              <a:latin typeface="Calibri"/>
              <a:ea typeface="+mn-ea"/>
              <a:cs typeface="+mn-cs"/>
            </a:endParaRPr>
          </a:p>
        </p:txBody>
      </p:sp>
      <p:sp>
        <p:nvSpPr>
          <p:cNvPr id="36" name="TextBox 32">
            <a:extLst>
              <a:ext uri="{FF2B5EF4-FFF2-40B4-BE49-F238E27FC236}">
                <a16:creationId xmlns:a16="http://schemas.microsoft.com/office/drawing/2014/main" id="{EEB8EF4E-B3C0-5481-03FA-231EE91F127C}"/>
              </a:ext>
            </a:extLst>
          </p:cNvPr>
          <p:cNvSpPr txBox="1"/>
          <p:nvPr/>
        </p:nvSpPr>
        <p:spPr>
          <a:xfrm>
            <a:off x="2416046" y="4717876"/>
            <a:ext cx="1091016" cy="175882"/>
          </a:xfrm>
          <a:prstGeom prst="rect">
            <a:avLst/>
          </a:prstGeom>
        </p:spPr>
        <p:txBody>
          <a:bodyPr lIns="0" tIns="0" rIns="0" bIns="0" rtlCol="0" anchor="t">
            <a:spAutoFit/>
          </a:bodyPr>
          <a:lstStyle/>
          <a:p>
            <a:pPr marL="0" marR="0" lvl="0" indent="0" algn="r" defTabSz="857250" rtl="0" eaLnBrk="1" fontAlgn="auto" latinLnBrk="0" hangingPunct="1">
              <a:lnSpc>
                <a:spcPts val="1516"/>
              </a:lnSpc>
              <a:spcBef>
                <a:spcPts val="0"/>
              </a:spcBef>
              <a:spcAft>
                <a:spcPts val="0"/>
              </a:spcAft>
              <a:buClrTx/>
              <a:buSzTx/>
              <a:buFontTx/>
              <a:buNone/>
              <a:tabLst/>
              <a:defRPr/>
            </a:pPr>
            <a:r>
              <a:rPr kumimoji="0" lang="en-US" sz="1083" b="0" i="0" u="none" strike="noStrike" kern="1200" cap="none" spc="0" normalizeH="0" baseline="0" noProof="0" dirty="0">
                <a:ln>
                  <a:noFill/>
                </a:ln>
                <a:solidFill>
                  <a:srgbClr val="3B8EDE"/>
                </a:solidFill>
                <a:effectLst/>
                <a:uLnTx/>
                <a:uFillTx/>
                <a:latin typeface="Montserrat Classic Bold"/>
                <a:ea typeface="+mn-ea"/>
                <a:cs typeface="+mn-cs"/>
              </a:rPr>
              <a:t>LOCATION</a:t>
            </a:r>
          </a:p>
        </p:txBody>
      </p:sp>
      <p:sp>
        <p:nvSpPr>
          <p:cNvPr id="37" name="TextBox 33">
            <a:extLst>
              <a:ext uri="{FF2B5EF4-FFF2-40B4-BE49-F238E27FC236}">
                <a16:creationId xmlns:a16="http://schemas.microsoft.com/office/drawing/2014/main" id="{12B4FDAD-FF4E-D557-7D94-A1E5FD6DFA5F}"/>
              </a:ext>
            </a:extLst>
          </p:cNvPr>
          <p:cNvSpPr txBox="1"/>
          <p:nvPr/>
        </p:nvSpPr>
        <p:spPr>
          <a:xfrm>
            <a:off x="381001" y="4878403"/>
            <a:ext cx="3156258" cy="370935"/>
          </a:xfrm>
          <a:prstGeom prst="rect">
            <a:avLst/>
          </a:prstGeom>
        </p:spPr>
        <p:txBody>
          <a:bodyPr wrap="square" lIns="0" tIns="0" rIns="0" bIns="0" rtlCol="0" anchor="t">
            <a:spAutoFit/>
          </a:bodyPr>
          <a:lstStyle/>
          <a:p>
            <a:pPr marL="0" marR="0" lvl="0" indent="0" algn="r" defTabSz="857250" rtl="0" eaLnBrk="1" fontAlgn="auto" latinLnBrk="0" hangingPunct="1">
              <a:lnSpc>
                <a:spcPts val="1516"/>
              </a:lnSpc>
              <a:spcBef>
                <a:spcPts val="0"/>
              </a:spcBef>
              <a:spcAft>
                <a:spcPts val="0"/>
              </a:spcAft>
              <a:buClrTx/>
              <a:buSzTx/>
              <a:buFontTx/>
              <a:buNone/>
              <a:tabLst/>
              <a:defRPr/>
            </a:pPr>
            <a:r>
              <a:rPr kumimoji="0" lang="en-US" sz="1083" b="0" i="0" u="none" strike="noStrike" kern="1200" cap="none" spc="0" normalizeH="0" baseline="0" noProof="0" dirty="0">
                <a:ln>
                  <a:noFill/>
                </a:ln>
                <a:solidFill>
                  <a:srgbClr val="3B8EDE"/>
                </a:solidFill>
                <a:effectLst/>
                <a:uLnTx/>
                <a:uFillTx/>
                <a:latin typeface="Montserrat Medium"/>
                <a:ea typeface="+mn-ea"/>
                <a:cs typeface="+mn-cs"/>
              </a:rPr>
              <a:t>FEA CONFERENCE CENTER, 12 CENTRE DRIVE, MONROE TOWNSHIP, NJ 08831</a:t>
            </a:r>
          </a:p>
        </p:txBody>
      </p:sp>
      <p:sp>
        <p:nvSpPr>
          <p:cNvPr id="38" name="TextBox 25">
            <a:extLst>
              <a:ext uri="{FF2B5EF4-FFF2-40B4-BE49-F238E27FC236}">
                <a16:creationId xmlns:a16="http://schemas.microsoft.com/office/drawing/2014/main" id="{C3ECD601-8FA5-7D33-A15E-B2B11039D075}"/>
              </a:ext>
            </a:extLst>
          </p:cNvPr>
          <p:cNvSpPr txBox="1"/>
          <p:nvPr/>
        </p:nvSpPr>
        <p:spPr>
          <a:xfrm>
            <a:off x="87913" y="6019924"/>
            <a:ext cx="4105676" cy="555730"/>
          </a:xfrm>
          <a:prstGeom prst="rect">
            <a:avLst/>
          </a:prstGeom>
        </p:spPr>
        <p:txBody>
          <a:bodyPr wrap="square" lIns="0" tIns="0" rIns="0" bIns="0" rtlCol="0" anchor="t">
            <a:spAutoFit/>
          </a:bodyPr>
          <a:lstStyle/>
          <a:p>
            <a:pPr marL="0" marR="0" lvl="0" indent="0" algn="ctr" defTabSz="857250" rtl="0" eaLnBrk="1" fontAlgn="auto" latinLnBrk="0" hangingPunct="1">
              <a:lnSpc>
                <a:spcPts val="1516"/>
              </a:lnSpc>
              <a:spcBef>
                <a:spcPts val="0"/>
              </a:spcBef>
              <a:spcAft>
                <a:spcPts val="0"/>
              </a:spcAft>
              <a:buClrTx/>
              <a:buSzTx/>
              <a:buFontTx/>
              <a:buNone/>
              <a:tabLst/>
              <a:defRPr/>
            </a:pPr>
            <a:r>
              <a:rPr kumimoji="0" lang="en-US" sz="1000" b="0" i="0" u="sng" strike="noStrike" kern="1200" cap="none" spc="0" normalizeH="0" baseline="0" noProof="0" dirty="0">
                <a:ln>
                  <a:noFill/>
                </a:ln>
                <a:solidFill>
                  <a:srgbClr val="3B8EDE"/>
                </a:solidFill>
                <a:effectLst/>
                <a:uLnTx/>
                <a:uFillTx/>
                <a:latin typeface="Montserrat Bold"/>
                <a:ea typeface="+mn-ea"/>
                <a:cs typeface="+mn-cs"/>
              </a:rPr>
              <a:t>NOTE</a:t>
            </a:r>
            <a:r>
              <a:rPr kumimoji="0" lang="en-US" sz="1000" b="0" i="0" u="none" strike="noStrike" kern="1200" cap="none" spc="0" normalizeH="0" baseline="0" noProof="0" dirty="0">
                <a:ln>
                  <a:noFill/>
                </a:ln>
                <a:solidFill>
                  <a:srgbClr val="3B8EDE"/>
                </a:solidFill>
                <a:effectLst/>
                <a:uLnTx/>
                <a:uFillTx/>
                <a:latin typeface="Montserrat Medium"/>
                <a:ea typeface="+mn-ea"/>
                <a:cs typeface="+mn-cs"/>
              </a:rPr>
              <a:t>: All professional development POs are to be issued to FEA and sent to feasupport@njpsa.org; "Member" pricing applies only to active NJPSA members. </a:t>
            </a:r>
          </a:p>
        </p:txBody>
      </p:sp>
      <p:sp>
        <p:nvSpPr>
          <p:cNvPr id="8" name="TextBox 21">
            <a:extLst>
              <a:ext uri="{FF2B5EF4-FFF2-40B4-BE49-F238E27FC236}">
                <a16:creationId xmlns:a16="http://schemas.microsoft.com/office/drawing/2014/main" id="{42743524-35CC-130F-9CA5-0C5638865E6E}"/>
              </a:ext>
            </a:extLst>
          </p:cNvPr>
          <p:cNvSpPr txBox="1"/>
          <p:nvPr/>
        </p:nvSpPr>
        <p:spPr>
          <a:xfrm>
            <a:off x="5319675" y="1289140"/>
            <a:ext cx="2855723" cy="411651"/>
          </a:xfrm>
          <a:prstGeom prst="rect">
            <a:avLst/>
          </a:prstGeom>
        </p:spPr>
        <p:txBody>
          <a:bodyPr lIns="0" tIns="0" rIns="0" bIns="0" rtlCol="0" anchor="t">
            <a:spAutoFit/>
          </a:bodyPr>
          <a:lstStyle/>
          <a:p>
            <a:pPr marL="0" marR="0" lvl="0" indent="0" algn="ctr" defTabSz="857250" rtl="0" eaLnBrk="1" fontAlgn="auto" latinLnBrk="0" hangingPunct="1">
              <a:lnSpc>
                <a:spcPts val="3428"/>
              </a:lnSpc>
              <a:spcBef>
                <a:spcPts val="0"/>
              </a:spcBef>
              <a:spcAft>
                <a:spcPts val="0"/>
              </a:spcAft>
              <a:buClrTx/>
              <a:buSzTx/>
              <a:buFontTx/>
              <a:buNone/>
              <a:tabLst/>
              <a:defRPr/>
            </a:pPr>
            <a:r>
              <a:rPr kumimoji="0" lang="en-US" sz="2500" b="1" i="0" u="none" strike="noStrike" kern="1200" cap="none" spc="0" normalizeH="0" baseline="0" noProof="0" dirty="0">
                <a:ln>
                  <a:noFill/>
                </a:ln>
                <a:solidFill>
                  <a:srgbClr val="FFFFFF"/>
                </a:solidFill>
                <a:effectLst/>
                <a:uLnTx/>
                <a:uFillTx/>
                <a:latin typeface="Montserrat Classic"/>
                <a:ea typeface="+mn-ea"/>
                <a:cs typeface="+mn-cs"/>
              </a:rPr>
              <a:t>WORKSHOP</a:t>
            </a:r>
          </a:p>
        </p:txBody>
      </p:sp>
      <p:grpSp>
        <p:nvGrpSpPr>
          <p:cNvPr id="16" name="Group 15">
            <a:extLst>
              <a:ext uri="{FF2B5EF4-FFF2-40B4-BE49-F238E27FC236}">
                <a16:creationId xmlns:a16="http://schemas.microsoft.com/office/drawing/2014/main" id="{E7585CF6-FA1F-895D-5B95-EF14DBBF865D}"/>
              </a:ext>
            </a:extLst>
          </p:cNvPr>
          <p:cNvGrpSpPr/>
          <p:nvPr/>
        </p:nvGrpSpPr>
        <p:grpSpPr>
          <a:xfrm>
            <a:off x="5577101" y="5846121"/>
            <a:ext cx="2465586" cy="551946"/>
            <a:chOff x="533621" y="378759"/>
            <a:chExt cx="974058" cy="218053"/>
          </a:xfrm>
        </p:grpSpPr>
        <p:sp>
          <p:nvSpPr>
            <p:cNvPr id="17" name="Freeform 16">
              <a:extLst>
                <a:ext uri="{FF2B5EF4-FFF2-40B4-BE49-F238E27FC236}">
                  <a16:creationId xmlns:a16="http://schemas.microsoft.com/office/drawing/2014/main" id="{26E3658F-254E-FB49-88C2-B341EE1BF385}"/>
                </a:ext>
              </a:extLst>
            </p:cNvPr>
            <p:cNvSpPr/>
            <p:nvPr/>
          </p:nvSpPr>
          <p:spPr>
            <a:xfrm>
              <a:off x="533621" y="406684"/>
              <a:ext cx="970493" cy="179953"/>
            </a:xfrm>
            <a:custGeom>
              <a:avLst/>
              <a:gdLst/>
              <a:ahLst/>
              <a:cxnLst/>
              <a:rect l="l" t="t" r="r" b="b"/>
              <a:pathLst>
                <a:path w="970493" h="179953">
                  <a:moveTo>
                    <a:pt x="0" y="0"/>
                  </a:moveTo>
                  <a:lnTo>
                    <a:pt x="970493" y="0"/>
                  </a:lnTo>
                  <a:lnTo>
                    <a:pt x="970493" y="179953"/>
                  </a:lnTo>
                  <a:lnTo>
                    <a:pt x="0" y="179953"/>
                  </a:lnTo>
                  <a:close/>
                </a:path>
              </a:pathLst>
            </a:custGeom>
            <a:noFill/>
            <a:ln w="38100" cap="sq">
              <a:solidFill>
                <a:srgbClr val="FFFFFF"/>
              </a:solidFill>
              <a:prstDash val="solid"/>
              <a:miter/>
            </a:ln>
          </p:spPr>
          <p:txBody>
            <a:bodyPr/>
            <a:lstStyle/>
            <a:p>
              <a:pPr marL="0" marR="0" lvl="0" indent="0" algn="l" defTabSz="857250" rtl="0" eaLnBrk="1" fontAlgn="auto" latinLnBrk="0" hangingPunct="1">
                <a:lnSpc>
                  <a:spcPct val="100000"/>
                </a:lnSpc>
                <a:spcBef>
                  <a:spcPts val="0"/>
                </a:spcBef>
                <a:spcAft>
                  <a:spcPts val="0"/>
                </a:spcAft>
                <a:buClrTx/>
                <a:buSzTx/>
                <a:buFontTx/>
                <a:buNone/>
                <a:tabLst/>
                <a:defRPr/>
              </a:pPr>
              <a:endParaRPr kumimoji="0" lang="en-US" sz="1688" b="0"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TextBox 17">
              <a:extLst>
                <a:ext uri="{FF2B5EF4-FFF2-40B4-BE49-F238E27FC236}">
                  <a16:creationId xmlns:a16="http://schemas.microsoft.com/office/drawing/2014/main" id="{27DE529F-E885-4875-8452-9854DCEFE327}"/>
                </a:ext>
              </a:extLst>
            </p:cNvPr>
            <p:cNvSpPr txBox="1"/>
            <p:nvPr/>
          </p:nvSpPr>
          <p:spPr>
            <a:xfrm>
              <a:off x="537186" y="378759"/>
              <a:ext cx="970493" cy="218053"/>
            </a:xfrm>
            <a:prstGeom prst="rect">
              <a:avLst/>
            </a:prstGeom>
          </p:spPr>
          <p:txBody>
            <a:bodyPr lIns="33866" tIns="33866" rIns="33866" bIns="33866" rtlCol="0" anchor="ctr"/>
            <a:lstStyle/>
            <a:p>
              <a:pPr marL="0" marR="0" lvl="0" indent="0" algn="ctr" defTabSz="857250" rtl="0" eaLnBrk="1" fontAlgn="auto" latinLnBrk="0" hangingPunct="1">
                <a:lnSpc>
                  <a:spcPts val="2376"/>
                </a:lnSpc>
                <a:spcBef>
                  <a:spcPts val="0"/>
                </a:spcBef>
                <a:spcAft>
                  <a:spcPts val="0"/>
                </a:spcAft>
                <a:buClrTx/>
                <a:buSzTx/>
                <a:buFontTx/>
                <a:buNone/>
                <a:tabLst/>
                <a:defRPr/>
              </a:pPr>
              <a:r>
                <a:rPr kumimoji="0" lang="en-US" sz="1697" b="1" i="0" u="sng" strike="noStrike" kern="1200" cap="none" spc="0" normalizeH="0" baseline="0" noProof="0" dirty="0">
                  <a:ln>
                    <a:noFill/>
                  </a:ln>
                  <a:solidFill>
                    <a:prstClr val="white"/>
                  </a:solidFill>
                  <a:effectLst/>
                  <a:uLnTx/>
                  <a:uFillTx/>
                  <a:latin typeface="Montserrat Ultra-Bold"/>
                  <a:ea typeface="+mn-ea"/>
                  <a:cs typeface="+mn-cs"/>
                  <a:hlinkClick r:id="rId10">
                    <a:extLst>
                      <a:ext uri="{A12FA001-AC4F-418D-AE19-62706E023703}">
                        <ahyp:hlinkClr xmlns:ahyp="http://schemas.microsoft.com/office/drawing/2018/hyperlinkcolor" val="tx"/>
                      </a:ext>
                    </a:extLst>
                  </a:hlinkClick>
                </a:rPr>
                <a:t>CLICK TO REGISTER</a:t>
              </a:r>
              <a:endParaRPr kumimoji="0" lang="en-US" sz="1697" b="1" i="0" u="sng" strike="noStrike" kern="1200" cap="none" spc="0" normalizeH="0" baseline="0" noProof="0" dirty="0">
                <a:ln>
                  <a:noFill/>
                </a:ln>
                <a:solidFill>
                  <a:prstClr val="white"/>
                </a:solidFill>
                <a:effectLst/>
                <a:uLnTx/>
                <a:uFillTx/>
                <a:latin typeface="Montserrat Ultra-Bold"/>
                <a:ea typeface="+mn-ea"/>
                <a:cs typeface="+mn-cs"/>
                <a:hlinkClick r:id="rId11" tooltip="https://tmieducation.com/workshops/hot-issues-school-law-2023-2024-tmi-legal-one-collaborative">
                  <a:extLst>
                    <a:ext uri="{A12FA001-AC4F-418D-AE19-62706E023703}">
                      <ahyp:hlinkClr xmlns:ahyp="http://schemas.microsoft.com/office/drawing/2018/hyperlinkcolor" val="tx"/>
                    </a:ext>
                  </a:extLst>
                </a:hlinkClick>
              </a:endParaRPr>
            </a:p>
          </p:txBody>
        </p:sp>
      </p:grpSp>
    </p:spTree>
    <p:extLst>
      <p:ext uri="{BB962C8B-B14F-4D97-AF65-F5344CB8AC3E}">
        <p14:creationId xmlns:p14="http://schemas.microsoft.com/office/powerpoint/2010/main" val="844643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u="sng" dirty="0"/>
              <a:t>Presentation Materials</a:t>
            </a:r>
          </a:p>
        </p:txBody>
      </p:sp>
      <p:sp>
        <p:nvSpPr>
          <p:cNvPr id="3" name="Content Placeholder 2"/>
          <p:cNvSpPr>
            <a:spLocks noGrp="1"/>
          </p:cNvSpPr>
          <p:nvPr>
            <p:ph idx="1"/>
          </p:nvPr>
        </p:nvSpPr>
        <p:spPr/>
        <p:txBody>
          <a:bodyPr>
            <a:noAutofit/>
          </a:bodyPr>
          <a:lstStyle/>
          <a:p>
            <a:pPr algn="ctr">
              <a:buNone/>
            </a:pPr>
            <a:r>
              <a:rPr lang="en-US" sz="2400" dirty="0"/>
              <a:t>Today’s document(s) can be accessed at </a:t>
            </a:r>
          </a:p>
          <a:p>
            <a:pPr algn="ctr">
              <a:buNone/>
            </a:pPr>
            <a:endParaRPr lang="en-US" sz="1200" i="1" dirty="0"/>
          </a:p>
          <a:p>
            <a:pPr algn="ctr">
              <a:buNone/>
            </a:pPr>
            <a:r>
              <a:rPr lang="en-US" sz="2400" b="1" dirty="0">
                <a:hlinkClick r:id="rId3"/>
              </a:rPr>
              <a:t>https://tinyurl.com/LO-AJG-260810</a:t>
            </a:r>
            <a:endParaRPr lang="en-US" sz="2400" b="1" dirty="0"/>
          </a:p>
          <a:p>
            <a:pPr algn="ctr">
              <a:buNone/>
            </a:pPr>
            <a:endParaRPr lang="en-US" sz="2400" b="1" dirty="0"/>
          </a:p>
          <a:p>
            <a:pPr algn="ctr">
              <a:buNone/>
            </a:pPr>
            <a:endParaRPr lang="en-US" sz="2400" b="1" dirty="0"/>
          </a:p>
          <a:p>
            <a:pPr algn="ctr">
              <a:buNone/>
            </a:pPr>
            <a:endParaRPr lang="en-US" sz="2000" i="1" dirty="0"/>
          </a:p>
          <a:p>
            <a:pPr algn="ctr">
              <a:buNone/>
            </a:pPr>
            <a:endParaRPr lang="en-US" sz="2000" i="1" dirty="0"/>
          </a:p>
          <a:p>
            <a:pPr algn="ctr">
              <a:buNone/>
            </a:pPr>
            <a:endParaRPr lang="en-US" sz="2400" dirty="0"/>
          </a:p>
          <a:p>
            <a:pPr algn="ctr">
              <a:buNone/>
            </a:pPr>
            <a:endParaRPr lang="en-US" sz="2400" dirty="0"/>
          </a:p>
          <a:p>
            <a:pPr algn="ctr">
              <a:buNone/>
            </a:pPr>
            <a:r>
              <a:rPr lang="en-US" sz="2400" dirty="0"/>
              <a:t>This folder can be accessed for </a:t>
            </a:r>
            <a:r>
              <a:rPr lang="en-US" sz="2400" b="1" u="sng" dirty="0">
                <a:solidFill>
                  <a:srgbClr val="FF0000"/>
                </a:solidFill>
              </a:rPr>
              <a:t>30 days</a:t>
            </a:r>
            <a:r>
              <a:rPr lang="en-US" sz="2400" b="1" dirty="0">
                <a:solidFill>
                  <a:srgbClr val="FF0000"/>
                </a:solidFill>
              </a:rPr>
              <a:t> </a:t>
            </a:r>
            <a:r>
              <a:rPr lang="en-US" sz="2400" dirty="0"/>
              <a:t>from the session date.</a:t>
            </a:r>
            <a:endParaRPr lang="en-US" sz="2400" i="1" dirty="0"/>
          </a:p>
          <a:p>
            <a:pPr algn="ctr">
              <a:buNone/>
            </a:pPr>
            <a:r>
              <a:rPr lang="en-US" sz="2400" b="1" i="1" dirty="0"/>
              <a:t>Please download all files before the link expires.</a:t>
            </a:r>
          </a:p>
          <a:p>
            <a:pPr algn="ctr">
              <a:buNone/>
            </a:pPr>
            <a:endParaRPr lang="en-US" sz="2400" i="1" dirty="0"/>
          </a:p>
          <a:p>
            <a:pPr algn="ctr">
              <a:buNone/>
            </a:pPr>
            <a:endParaRPr lang="en-US" sz="2400" i="1" dirty="0"/>
          </a:p>
        </p:txBody>
      </p:sp>
      <p:sp>
        <p:nvSpPr>
          <p:cNvPr id="4" name="Slide Number Placeholder 3"/>
          <p:cNvSpPr>
            <a:spLocks noGrp="1"/>
          </p:cNvSpPr>
          <p:nvPr>
            <p:ph type="sldNum" sz="quarter" idx="12"/>
          </p:nvPr>
        </p:nvSpPr>
        <p:spPr/>
        <p:txBody>
          <a:bodyPr/>
          <a:lstStyle/>
          <a:p>
            <a:pPr marL="0" marR="0" lvl="0" indent="0" algn="r" defTabSz="457189" rtl="0" eaLnBrk="0" fontAlgn="base" latinLnBrk="0" hangingPunct="0">
              <a:lnSpc>
                <a:spcPct val="100000"/>
              </a:lnSpc>
              <a:spcBef>
                <a:spcPct val="0"/>
              </a:spcBef>
              <a:spcAft>
                <a:spcPct val="0"/>
              </a:spcAft>
              <a:buClrTx/>
              <a:buSzTx/>
              <a:buFontTx/>
              <a:buNone/>
              <a:tabLst/>
              <a:defRPr/>
            </a:pPr>
            <a:fld id="{E443D2D3-79D4-425E-A51E-1C8F275C5E7B}" type="slidenum">
              <a:rPr kumimoji="0" lang="en-US" sz="10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189" rtl="0" eaLnBrk="0" fontAlgn="base" latinLnBrk="0" hangingPunct="0">
                <a:lnSpc>
                  <a:spcPct val="100000"/>
                </a:lnSpc>
                <a:spcBef>
                  <a:spcPct val="0"/>
                </a:spcBef>
                <a:spcAft>
                  <a:spcPct val="0"/>
                </a:spcAft>
                <a:buClrTx/>
                <a:buSzTx/>
                <a:buFontTx/>
                <a:buNone/>
                <a:tabLst/>
                <a:defRPr/>
              </a:pPr>
              <a:t>5</a:t>
            </a:fld>
            <a:endParaRPr kumimoji="0" lang="en-US" sz="10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5" name="Picture 4">
            <a:hlinkClick r:id="rId3"/>
            <a:extLst>
              <a:ext uri="{FF2B5EF4-FFF2-40B4-BE49-F238E27FC236}">
                <a16:creationId xmlns:a16="http://schemas.microsoft.com/office/drawing/2014/main" id="{CDFBD5D7-1682-66B2-6B96-7AC0372DCE4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114800" y="3405987"/>
            <a:ext cx="914400" cy="914400"/>
          </a:xfrm>
          <a:prstGeom prst="rect">
            <a:avLst/>
          </a:prstGeom>
        </p:spPr>
      </p:pic>
    </p:spTree>
    <p:extLst>
      <p:ext uri="{BB962C8B-B14F-4D97-AF65-F5344CB8AC3E}">
        <p14:creationId xmlns:p14="http://schemas.microsoft.com/office/powerpoint/2010/main" val="13040327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tLang="en-US" dirty="0"/>
              <a:t>Certificate &amp; Evaluation</a:t>
            </a:r>
          </a:p>
        </p:txBody>
      </p:sp>
      <p:sp>
        <p:nvSpPr>
          <p:cNvPr id="11267" name="Content Placeholder 2"/>
          <p:cNvSpPr>
            <a:spLocks noGrp="1"/>
          </p:cNvSpPr>
          <p:nvPr>
            <p:ph idx="1"/>
          </p:nvPr>
        </p:nvSpPr>
        <p:spPr>
          <a:xfrm>
            <a:off x="457200" y="1600200"/>
            <a:ext cx="8229600" cy="4756150"/>
          </a:xfrm>
        </p:spPr>
        <p:txBody>
          <a:bodyPr>
            <a:normAutofit fontScale="92500" lnSpcReduction="20000"/>
          </a:bodyPr>
          <a:lstStyle/>
          <a:p>
            <a:pPr marL="0" indent="0" algn="ctr" eaLnBrk="1" hangingPunct="1">
              <a:buFont typeface="Arial" panose="020B0604020202020204" pitchFamily="34" charset="0"/>
              <a:buNone/>
            </a:pPr>
            <a:r>
              <a:rPr lang="en-US" altLang="en-US" sz="2600" dirty="0"/>
              <a:t>Today’s professional development certificate is available to save/download at the end of a </a:t>
            </a:r>
            <a:r>
              <a:rPr lang="en-US" altLang="en-US" sz="2600" b="1" i="1" u="sng" dirty="0"/>
              <a:t>brief</a:t>
            </a:r>
            <a:r>
              <a:rPr lang="en-US" altLang="en-US" sz="2600" dirty="0"/>
              <a:t> evaluation. </a:t>
            </a:r>
          </a:p>
          <a:p>
            <a:pPr marL="0" indent="0" algn="ctr" eaLnBrk="1" hangingPunct="1">
              <a:buFont typeface="Arial" panose="020B0604020202020204" pitchFamily="34" charset="0"/>
              <a:buNone/>
            </a:pPr>
            <a:endParaRPr lang="en-US" altLang="en-US" sz="2400" dirty="0"/>
          </a:p>
          <a:p>
            <a:pPr marL="0" indent="0" algn="ctr">
              <a:buNone/>
            </a:pPr>
            <a:r>
              <a:rPr lang="en-US" altLang="en-US" sz="2600" b="1" dirty="0">
                <a:hlinkClick r:id="rId3"/>
              </a:rPr>
              <a:t>https://www.surveymonkey.com/r/LO-AJG-260810</a:t>
            </a:r>
            <a:endParaRPr lang="en-US" altLang="en-US" sz="2600" b="1" dirty="0"/>
          </a:p>
          <a:p>
            <a:pPr marL="0" indent="0" algn="ctr">
              <a:buNone/>
            </a:pPr>
            <a:endParaRPr lang="en-US" altLang="en-US" sz="2400" b="1" dirty="0"/>
          </a:p>
          <a:p>
            <a:pPr marL="0" indent="0" algn="ctr" eaLnBrk="1" hangingPunct="1">
              <a:buFont typeface="Arial" panose="020B0604020202020204" pitchFamily="34" charset="0"/>
              <a:buNone/>
            </a:pPr>
            <a:endParaRPr lang="en-US" altLang="en-US" sz="2400" b="1" dirty="0"/>
          </a:p>
          <a:p>
            <a:pPr marL="0" indent="0" algn="ctr" eaLnBrk="1" hangingPunct="1">
              <a:buFont typeface="Arial" panose="020B0604020202020204" pitchFamily="34" charset="0"/>
              <a:buNone/>
            </a:pPr>
            <a:endParaRPr lang="en-US" altLang="en-US" sz="2800" dirty="0"/>
          </a:p>
          <a:p>
            <a:pPr marL="0" indent="0" algn="ctr" eaLnBrk="1" hangingPunct="1">
              <a:buFont typeface="Arial" panose="020B0604020202020204" pitchFamily="34" charset="0"/>
              <a:buNone/>
            </a:pPr>
            <a:endParaRPr lang="en-US" altLang="en-US" sz="2800" dirty="0"/>
          </a:p>
          <a:p>
            <a:pPr marL="0" indent="0" algn="ctr" eaLnBrk="1" hangingPunct="1">
              <a:buFont typeface="Arial" panose="020B0604020202020204" pitchFamily="34" charset="0"/>
              <a:buNone/>
            </a:pPr>
            <a:endParaRPr lang="en-US" altLang="en-US" sz="2800" b="1" i="1" dirty="0"/>
          </a:p>
          <a:p>
            <a:pPr marL="0" indent="0" algn="ctr" eaLnBrk="1" hangingPunct="1">
              <a:buFont typeface="Arial" panose="020B0604020202020204" pitchFamily="34" charset="0"/>
              <a:buNone/>
            </a:pPr>
            <a:endParaRPr lang="en-US" altLang="en-US" sz="2800" b="1" i="1" dirty="0"/>
          </a:p>
          <a:p>
            <a:pPr marL="0" indent="0" algn="ctr" eaLnBrk="1" hangingPunct="1">
              <a:buFont typeface="Arial" panose="020B0604020202020204" pitchFamily="34" charset="0"/>
              <a:buNone/>
            </a:pPr>
            <a:r>
              <a:rPr lang="en-US" altLang="en-US" sz="2800" b="1" i="1" dirty="0"/>
              <a:t>Please take a few minutes to let us know what you thought of the session!</a:t>
            </a:r>
          </a:p>
        </p:txBody>
      </p:sp>
      <p:sp>
        <p:nvSpPr>
          <p:cNvPr id="2" name="Slide Number Placeholder 1"/>
          <p:cNvSpPr>
            <a:spLocks noGrp="1"/>
          </p:cNvSpPr>
          <p:nvPr>
            <p:ph type="sldNum" sz="quarter" idx="12"/>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E443D2D3-79D4-425E-A51E-1C8F275C5E7B}" type="slidenum">
              <a:rPr kumimoji="0" lang="en-US" sz="10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50</a:t>
            </a:fld>
            <a:endParaRPr kumimoji="0" lang="en-US" sz="10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5" name="Picture 4">
            <a:hlinkClick r:id="rId3"/>
            <a:extLst>
              <a:ext uri="{FF2B5EF4-FFF2-40B4-BE49-F238E27FC236}">
                <a16:creationId xmlns:a16="http://schemas.microsoft.com/office/drawing/2014/main" id="{5CA2D65F-8636-5991-F1BE-7F4A1C6A89C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119937" y="3657600"/>
            <a:ext cx="904126" cy="904126"/>
          </a:xfrm>
          <a:prstGeom prst="rect">
            <a:avLst/>
          </a:prstGeom>
        </p:spPr>
      </p:pic>
    </p:spTree>
    <p:extLst>
      <p:ext uri="{BB962C8B-B14F-4D97-AF65-F5344CB8AC3E}">
        <p14:creationId xmlns:p14="http://schemas.microsoft.com/office/powerpoint/2010/main" val="3451275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2B205-972B-4D5C-046B-2543B8E448E7}"/>
              </a:ext>
            </a:extLst>
          </p:cNvPr>
          <p:cNvSpPr>
            <a:spLocks noGrp="1"/>
          </p:cNvSpPr>
          <p:nvPr>
            <p:ph type="title"/>
          </p:nvPr>
        </p:nvSpPr>
        <p:spPr/>
        <p:txBody>
          <a:bodyPr/>
          <a:lstStyle/>
          <a:p>
            <a:r>
              <a:rPr lang="en-US" dirty="0"/>
              <a:t>Great Partnership</a:t>
            </a:r>
          </a:p>
        </p:txBody>
      </p:sp>
      <p:sp>
        <p:nvSpPr>
          <p:cNvPr id="3" name="Content Placeholder 2">
            <a:extLst>
              <a:ext uri="{FF2B5EF4-FFF2-40B4-BE49-F238E27FC236}">
                <a16:creationId xmlns:a16="http://schemas.microsoft.com/office/drawing/2014/main" id="{2E66CD79-BDC1-9F74-D60F-45B3B627F52A}"/>
              </a:ext>
            </a:extLst>
          </p:cNvPr>
          <p:cNvSpPr>
            <a:spLocks noGrp="1"/>
          </p:cNvSpPr>
          <p:nvPr>
            <p:ph idx="1"/>
          </p:nvPr>
        </p:nvSpPr>
        <p:spPr>
          <a:xfrm>
            <a:off x="850832" y="1266468"/>
            <a:ext cx="7447226" cy="4928959"/>
          </a:xfrm>
        </p:spPr>
        <p:txBody>
          <a:bodyPr>
            <a:normAutofit/>
          </a:bodyPr>
          <a:lstStyle/>
          <a:p>
            <a:pPr defTabSz="342900" eaLnBrk="0" fontAlgn="base" hangingPunct="0">
              <a:spcBef>
                <a:spcPct val="0"/>
              </a:spcBef>
              <a:spcAft>
                <a:spcPct val="0"/>
              </a:spcAft>
              <a:defRPr/>
            </a:pPr>
            <a:r>
              <a:rPr lang="en-US" dirty="0">
                <a:solidFill>
                  <a:srgbClr val="000000"/>
                </a:solidFill>
              </a:rPr>
              <a:t>LEGAL ONE &amp; New Jersey Schools Insurance Group</a:t>
            </a:r>
          </a:p>
          <a:p>
            <a:pPr defTabSz="342900" eaLnBrk="0" fontAlgn="base" hangingPunct="0">
              <a:spcBef>
                <a:spcPct val="0"/>
              </a:spcBef>
              <a:spcAft>
                <a:spcPct val="0"/>
              </a:spcAft>
              <a:defRPr/>
            </a:pPr>
            <a:endParaRPr lang="en-US" dirty="0">
              <a:solidFill>
                <a:srgbClr val="000000"/>
              </a:solidFill>
            </a:endParaRPr>
          </a:p>
          <a:p>
            <a:pPr defTabSz="342900" eaLnBrk="0" fontAlgn="base" hangingPunct="0">
              <a:spcBef>
                <a:spcPct val="0"/>
              </a:spcBef>
              <a:spcAft>
                <a:spcPct val="0"/>
              </a:spcAft>
              <a:defRPr/>
            </a:pPr>
            <a:r>
              <a:rPr lang="en-US" dirty="0">
                <a:solidFill>
                  <a:srgbClr val="000000"/>
                </a:solidFill>
              </a:rPr>
              <a:t>School Law Central</a:t>
            </a:r>
          </a:p>
          <a:p>
            <a:pPr defTabSz="342900" eaLnBrk="0" fontAlgn="base" hangingPunct="0">
              <a:spcBef>
                <a:spcPct val="0"/>
              </a:spcBef>
              <a:spcAft>
                <a:spcPct val="0"/>
              </a:spcAft>
              <a:defRPr/>
            </a:pPr>
            <a:endParaRPr lang="en-US" dirty="0">
              <a:solidFill>
                <a:srgbClr val="000000"/>
              </a:solidFill>
            </a:endParaRPr>
          </a:p>
          <a:p>
            <a:pPr defTabSz="342900" eaLnBrk="0" fontAlgn="base" hangingPunct="0">
              <a:spcBef>
                <a:spcPct val="0"/>
              </a:spcBef>
              <a:spcAft>
                <a:spcPct val="0"/>
              </a:spcAft>
              <a:defRPr/>
            </a:pPr>
            <a:r>
              <a:rPr lang="en-US" dirty="0">
                <a:solidFill>
                  <a:srgbClr val="000000"/>
                </a:solidFill>
              </a:rPr>
              <a:t>The LEGAL ONE Podcast</a:t>
            </a:r>
          </a:p>
          <a:p>
            <a:pPr defTabSz="342900" eaLnBrk="0" fontAlgn="base" hangingPunct="0">
              <a:spcBef>
                <a:spcPct val="0"/>
              </a:spcBef>
              <a:spcAft>
                <a:spcPct val="0"/>
              </a:spcAft>
              <a:defRPr/>
            </a:pPr>
            <a:endParaRPr lang="en-US" dirty="0">
              <a:solidFill>
                <a:srgbClr val="000000"/>
              </a:solidFill>
            </a:endParaRPr>
          </a:p>
          <a:p>
            <a:pPr defTabSz="342900" eaLnBrk="0" fontAlgn="base" hangingPunct="0">
              <a:spcBef>
                <a:spcPct val="0"/>
              </a:spcBef>
              <a:spcAft>
                <a:spcPct val="0"/>
              </a:spcAft>
              <a:defRPr/>
            </a:pPr>
            <a:r>
              <a:rPr lang="en-US" dirty="0">
                <a:solidFill>
                  <a:srgbClr val="000000"/>
                </a:solidFill>
              </a:rPr>
              <a:t>Monday Madness Series</a:t>
            </a:r>
          </a:p>
          <a:p>
            <a:pPr marL="0" indent="0" defTabSz="342900" eaLnBrk="0" fontAlgn="base" hangingPunct="0">
              <a:spcBef>
                <a:spcPct val="0"/>
              </a:spcBef>
              <a:spcAft>
                <a:spcPct val="0"/>
              </a:spcAft>
              <a:buNone/>
              <a:defRPr/>
            </a:pPr>
            <a:endParaRPr lang="en-US" b="1" dirty="0">
              <a:solidFill>
                <a:srgbClr val="000000"/>
              </a:solidFill>
            </a:endParaRPr>
          </a:p>
          <a:p>
            <a:pPr marL="0" indent="0" defTabSz="342900" eaLnBrk="0" fontAlgn="base" hangingPunct="0">
              <a:spcBef>
                <a:spcPct val="0"/>
              </a:spcBef>
              <a:spcAft>
                <a:spcPct val="0"/>
              </a:spcAft>
              <a:buNone/>
              <a:defRPr/>
            </a:pPr>
            <a:endParaRPr lang="en-US" sz="2400" i="1" dirty="0">
              <a:solidFill>
                <a:srgbClr val="000000"/>
              </a:solidFill>
            </a:endParaRPr>
          </a:p>
          <a:p>
            <a:endParaRPr lang="en-US" dirty="0"/>
          </a:p>
        </p:txBody>
      </p:sp>
      <p:sp>
        <p:nvSpPr>
          <p:cNvPr id="4" name="Slide Number Placeholder 3">
            <a:extLst>
              <a:ext uri="{FF2B5EF4-FFF2-40B4-BE49-F238E27FC236}">
                <a16:creationId xmlns:a16="http://schemas.microsoft.com/office/drawing/2014/main" id="{107CE17A-182F-A598-7181-AD287274FB18}"/>
              </a:ext>
            </a:extLst>
          </p:cNvPr>
          <p:cNvSpPr>
            <a:spLocks noGrp="1"/>
          </p:cNvSpPr>
          <p:nvPr>
            <p:ph type="sldNum" sz="quarter" idx="12"/>
          </p:nvPr>
        </p:nvSpPr>
        <p:spPr/>
        <p:txBody>
          <a:bodyPr/>
          <a:lstStyle/>
          <a:p>
            <a:pPr>
              <a:defRPr/>
            </a:pPr>
            <a:fld id="{E443D2D3-79D4-425E-A51E-1C8F275C5E7B}" type="slidenum">
              <a:rPr lang="en-US" smtClean="0">
                <a:solidFill>
                  <a:prstClr val="black">
                    <a:tint val="75000"/>
                  </a:prstClr>
                </a:solidFill>
              </a:rPr>
              <a:pPr>
                <a:defRPr/>
              </a:pPr>
              <a:t>6</a:t>
            </a:fld>
            <a:endParaRPr lang="en-US" dirty="0">
              <a:solidFill>
                <a:prstClr val="black">
                  <a:tint val="75000"/>
                </a:prstClr>
              </a:solidFill>
            </a:endParaRPr>
          </a:p>
        </p:txBody>
      </p:sp>
    </p:spTree>
    <p:extLst>
      <p:ext uri="{BB962C8B-B14F-4D97-AF65-F5344CB8AC3E}">
        <p14:creationId xmlns:p14="http://schemas.microsoft.com/office/powerpoint/2010/main" val="3948213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F95C2-9904-17C7-1104-6F8FB2A17224}"/>
              </a:ext>
            </a:extLst>
          </p:cNvPr>
          <p:cNvSpPr>
            <a:spLocks noGrp="1"/>
          </p:cNvSpPr>
          <p:nvPr>
            <p:ph type="title"/>
          </p:nvPr>
        </p:nvSpPr>
        <p:spPr/>
        <p:txBody>
          <a:bodyPr>
            <a:normAutofit fontScale="90000"/>
          </a:bodyPr>
          <a:lstStyle/>
          <a:p>
            <a:r>
              <a:rPr lang="en-US" dirty="0"/>
              <a:t>Upcoming Monday Madness Session</a:t>
            </a:r>
          </a:p>
        </p:txBody>
      </p:sp>
      <p:sp>
        <p:nvSpPr>
          <p:cNvPr id="3" name="Content Placeholder 2">
            <a:extLst>
              <a:ext uri="{FF2B5EF4-FFF2-40B4-BE49-F238E27FC236}">
                <a16:creationId xmlns:a16="http://schemas.microsoft.com/office/drawing/2014/main" id="{066D003F-8504-D092-863D-743EBEC4CBCA}"/>
              </a:ext>
            </a:extLst>
          </p:cNvPr>
          <p:cNvSpPr>
            <a:spLocks noGrp="1"/>
          </p:cNvSpPr>
          <p:nvPr>
            <p:ph idx="1"/>
          </p:nvPr>
        </p:nvSpPr>
        <p:spPr/>
        <p:txBody>
          <a:bodyPr>
            <a:normAutofit/>
          </a:bodyPr>
          <a:lstStyle/>
          <a:p>
            <a:r>
              <a:rPr lang="en-US" dirty="0"/>
              <a:t>All sessions 10 am – 12 noon via Zoom</a:t>
            </a:r>
          </a:p>
          <a:p>
            <a:r>
              <a:rPr lang="en-US" dirty="0"/>
              <a:t>NO COST TO REGISTER!</a:t>
            </a:r>
          </a:p>
          <a:p>
            <a:r>
              <a:rPr lang="en-US" dirty="0"/>
              <a:t>August 10 - Parents &amp; Community as Partners: A Pathway for Reducing Legal Exposure</a:t>
            </a:r>
          </a:p>
          <a:p>
            <a:r>
              <a:rPr lang="en-US" dirty="0"/>
              <a:t>August 17 - </a:t>
            </a:r>
            <a:r>
              <a:rPr lang="en-US" dirty="0">
                <a:hlinkClick r:id="rId2"/>
              </a:rPr>
              <a:t>The Role of Student Voice in Risk Management and Loss Control</a:t>
            </a:r>
            <a:endParaRPr lang="en-US" dirty="0"/>
          </a:p>
          <a:p>
            <a:r>
              <a:rPr lang="en-US" dirty="0"/>
              <a:t>August 24 - </a:t>
            </a:r>
            <a:r>
              <a:rPr lang="en-US" dirty="0">
                <a:hlinkClick r:id="rId3"/>
              </a:rPr>
              <a:t>Building a Cohesive Staff Team and Ensuring a Healthy Workplace Environment</a:t>
            </a:r>
            <a:endParaRPr lang="en-US" dirty="0"/>
          </a:p>
        </p:txBody>
      </p:sp>
    </p:spTree>
    <p:extLst>
      <p:ext uri="{BB962C8B-B14F-4D97-AF65-F5344CB8AC3E}">
        <p14:creationId xmlns:p14="http://schemas.microsoft.com/office/powerpoint/2010/main" val="1077425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92D29-E77D-E4B6-5B70-40B3C2625CF1}"/>
              </a:ext>
            </a:extLst>
          </p:cNvPr>
          <p:cNvSpPr>
            <a:spLocks noGrp="1"/>
          </p:cNvSpPr>
          <p:nvPr>
            <p:ph type="title"/>
          </p:nvPr>
        </p:nvSpPr>
        <p:spPr/>
        <p:txBody>
          <a:bodyPr/>
          <a:lstStyle/>
          <a:p>
            <a:r>
              <a:rPr lang="en-US" dirty="0"/>
              <a:t>Key Topics</a:t>
            </a:r>
          </a:p>
        </p:txBody>
      </p:sp>
      <p:sp>
        <p:nvSpPr>
          <p:cNvPr id="3" name="Content Placeholder 2">
            <a:extLst>
              <a:ext uri="{FF2B5EF4-FFF2-40B4-BE49-F238E27FC236}">
                <a16:creationId xmlns:a16="http://schemas.microsoft.com/office/drawing/2014/main" id="{61A34B32-8099-BB65-39D8-AC55B45848FF}"/>
              </a:ext>
            </a:extLst>
          </p:cNvPr>
          <p:cNvSpPr>
            <a:spLocks noGrp="1"/>
          </p:cNvSpPr>
          <p:nvPr>
            <p:ph idx="1"/>
          </p:nvPr>
        </p:nvSpPr>
        <p:spPr/>
        <p:txBody>
          <a:bodyPr>
            <a:normAutofit lnSpcReduction="10000"/>
          </a:bodyPr>
          <a:lstStyle/>
          <a:p>
            <a:r>
              <a:rPr lang="en-US" dirty="0"/>
              <a:t>Why Work Together?</a:t>
            </a:r>
          </a:p>
          <a:p>
            <a:r>
              <a:rPr lang="en-US" dirty="0"/>
              <a:t>What Would You Do?</a:t>
            </a:r>
          </a:p>
          <a:p>
            <a:r>
              <a:rPr lang="en-US" dirty="0"/>
              <a:t>Common Areas of Dispute</a:t>
            </a:r>
          </a:p>
          <a:p>
            <a:r>
              <a:rPr lang="en-US" dirty="0"/>
              <a:t>Potential Legal Exposure</a:t>
            </a:r>
          </a:p>
          <a:p>
            <a:r>
              <a:rPr lang="en-US" dirty="0"/>
              <a:t>The LIGHT System - A Framework for Improving Outcomes</a:t>
            </a:r>
          </a:p>
          <a:p>
            <a:r>
              <a:rPr lang="en-US" dirty="0"/>
              <a:t>Rapid Fire Scenarios</a:t>
            </a:r>
          </a:p>
          <a:p>
            <a:r>
              <a:rPr lang="en-US" dirty="0"/>
              <a:t>Moving Forward</a:t>
            </a:r>
          </a:p>
        </p:txBody>
      </p:sp>
      <p:sp>
        <p:nvSpPr>
          <p:cNvPr id="4" name="Slide Number Placeholder 3">
            <a:extLst>
              <a:ext uri="{FF2B5EF4-FFF2-40B4-BE49-F238E27FC236}">
                <a16:creationId xmlns:a16="http://schemas.microsoft.com/office/drawing/2014/main" id="{954EB340-23AC-05BE-A444-9327E2BDAB1E}"/>
              </a:ext>
            </a:extLst>
          </p:cNvPr>
          <p:cNvSpPr>
            <a:spLocks noGrp="1"/>
          </p:cNvSpPr>
          <p:nvPr>
            <p:ph type="sldNum" sz="quarter" idx="12"/>
          </p:nvPr>
        </p:nvSpPr>
        <p:spPr/>
        <p:txBody>
          <a:bodyPr/>
          <a:lstStyle/>
          <a:p>
            <a:pPr>
              <a:defRPr/>
            </a:pPr>
            <a:fld id="{E443D2D3-79D4-425E-A51E-1C8F275C5E7B}" type="slidenum">
              <a:rPr lang="en-US" smtClean="0">
                <a:solidFill>
                  <a:prstClr val="black">
                    <a:tint val="75000"/>
                  </a:prstClr>
                </a:solidFill>
              </a:rPr>
              <a:pPr>
                <a:defRPr/>
              </a:pPr>
              <a:t>8</a:t>
            </a:fld>
            <a:endParaRPr lang="en-US" dirty="0">
              <a:solidFill>
                <a:prstClr val="black">
                  <a:tint val="75000"/>
                </a:prstClr>
              </a:solidFill>
            </a:endParaRPr>
          </a:p>
        </p:txBody>
      </p:sp>
    </p:spTree>
    <p:extLst>
      <p:ext uri="{BB962C8B-B14F-4D97-AF65-F5344CB8AC3E}">
        <p14:creationId xmlns:p14="http://schemas.microsoft.com/office/powerpoint/2010/main" val="1743528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E9605-4C55-F1B2-7EA8-1E4128989F1E}"/>
              </a:ext>
            </a:extLst>
          </p:cNvPr>
          <p:cNvSpPr>
            <a:spLocks noGrp="1"/>
          </p:cNvSpPr>
          <p:nvPr>
            <p:ph type="title"/>
          </p:nvPr>
        </p:nvSpPr>
        <p:spPr/>
        <p:txBody>
          <a:bodyPr/>
          <a:lstStyle/>
          <a:p>
            <a:r>
              <a:rPr lang="en-US" dirty="0"/>
              <a:t>WHY WORK TOGETHER???</a:t>
            </a:r>
          </a:p>
        </p:txBody>
      </p:sp>
    </p:spTree>
    <p:extLst>
      <p:ext uri="{BB962C8B-B14F-4D97-AF65-F5344CB8AC3E}">
        <p14:creationId xmlns:p14="http://schemas.microsoft.com/office/powerpoint/2010/main" val="267015849"/>
      </p:ext>
    </p:extLst>
  </p:cSld>
  <p:clrMapOvr>
    <a:masterClrMapping/>
  </p:clrMapOvr>
</p:sld>
</file>

<file path=ppt/theme/theme1.xml><?xml version="1.0" encoding="utf-8"?>
<a:theme xmlns:a="http://schemas.openxmlformats.org/drawingml/2006/main" name="2_LO April 202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O April 202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LO April 202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LO April 202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6_LO April 202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10446</TotalTime>
  <Words>3800</Words>
  <Application>Microsoft Office PowerPoint</Application>
  <PresentationFormat>On-screen Show (4:3)</PresentationFormat>
  <Paragraphs>377</Paragraphs>
  <Slides>50</Slides>
  <Notes>8</Notes>
  <HiddenSlides>0</HiddenSlides>
  <MMClips>0</MMClips>
  <ScaleCrop>false</ScaleCrop>
  <HeadingPairs>
    <vt:vector size="6" baseType="variant">
      <vt:variant>
        <vt:lpstr>Fonts Used</vt:lpstr>
      </vt:variant>
      <vt:variant>
        <vt:i4>13</vt:i4>
      </vt:variant>
      <vt:variant>
        <vt:lpstr>Theme</vt:lpstr>
      </vt:variant>
      <vt:variant>
        <vt:i4>7</vt:i4>
      </vt:variant>
      <vt:variant>
        <vt:lpstr>Slide Titles</vt:lpstr>
      </vt:variant>
      <vt:variant>
        <vt:i4>50</vt:i4>
      </vt:variant>
    </vt:vector>
  </HeadingPairs>
  <TitlesOfParts>
    <vt:vector size="70" baseType="lpstr">
      <vt:lpstr>Agrandir Bold</vt:lpstr>
      <vt:lpstr>Arial</vt:lpstr>
      <vt:lpstr>Calibri</vt:lpstr>
      <vt:lpstr>Castellar</vt:lpstr>
      <vt:lpstr>Gatwick</vt:lpstr>
      <vt:lpstr>Gill Sans MT</vt:lpstr>
      <vt:lpstr>Montserrat Bold</vt:lpstr>
      <vt:lpstr>Montserrat Classic</vt:lpstr>
      <vt:lpstr>Montserrat Classic Bold</vt:lpstr>
      <vt:lpstr>Montserrat Medium</vt:lpstr>
      <vt:lpstr>Montserrat Ultra-Bold</vt:lpstr>
      <vt:lpstr>Now Medium</vt:lpstr>
      <vt:lpstr>Open Sans</vt:lpstr>
      <vt:lpstr>2_LO April 2021</vt:lpstr>
      <vt:lpstr>LO April 2021</vt:lpstr>
      <vt:lpstr>3_LO April 2021</vt:lpstr>
      <vt:lpstr>1_LO April 2021</vt:lpstr>
      <vt:lpstr>6_LO April 2021</vt:lpstr>
      <vt:lpstr>1_Office Theme</vt:lpstr>
      <vt:lpstr>Parcel</vt:lpstr>
      <vt:lpstr>  </vt:lpstr>
      <vt:lpstr>Presenters</vt:lpstr>
      <vt:lpstr>Credits</vt:lpstr>
      <vt:lpstr>DISCLAIMER</vt:lpstr>
      <vt:lpstr>Presentation Materials</vt:lpstr>
      <vt:lpstr>Great Partnership</vt:lpstr>
      <vt:lpstr>Upcoming Monday Madness Session</vt:lpstr>
      <vt:lpstr>Key Topics</vt:lpstr>
      <vt:lpstr>WHY WORK TOGETHER???</vt:lpstr>
      <vt:lpstr>After All …</vt:lpstr>
      <vt:lpstr>What would you do???</vt:lpstr>
      <vt:lpstr>Scenario 1 - What If …</vt:lpstr>
      <vt:lpstr>Relevant Law</vt:lpstr>
      <vt:lpstr>School Law Central</vt:lpstr>
      <vt:lpstr>Common areas of dispute</vt:lpstr>
      <vt:lpstr>Where Problems Often Arise</vt:lpstr>
      <vt:lpstr>LEGAL REQUIREMENTS AND Potential legal exposure</vt:lpstr>
      <vt:lpstr>Potential Legal Exposure</vt:lpstr>
      <vt:lpstr>Student Behavior</vt:lpstr>
      <vt:lpstr>HIB and Parent Communication</vt:lpstr>
      <vt:lpstr>Chronic Absenteeism</vt:lpstr>
      <vt:lpstr>Initial  Home Instruction Sample Form</vt:lpstr>
      <vt:lpstr>PowerPoint Presentation</vt:lpstr>
      <vt:lpstr>Sample Home Instruction Letter for parents</vt:lpstr>
      <vt:lpstr> Improved Collaboration with Families</vt:lpstr>
      <vt:lpstr>Addressing Unique Student Needs</vt:lpstr>
      <vt:lpstr>Section 504</vt:lpstr>
      <vt:lpstr>Athletics</vt:lpstr>
      <vt:lpstr>Defining Sportsmanship</vt:lpstr>
      <vt:lpstr>New Jersey Anti-Bullying Case Law</vt:lpstr>
      <vt:lpstr>New Jersey Anti-Bullying Case Law</vt:lpstr>
      <vt:lpstr>What About Other Comments</vt:lpstr>
      <vt:lpstr>Group Discussion</vt:lpstr>
      <vt:lpstr>Use of District Facilities</vt:lpstr>
      <vt:lpstr>PowerPoint Presentation</vt:lpstr>
      <vt:lpstr>Budget</vt:lpstr>
      <vt:lpstr>The light system – A FRAMEWORK FOR MOVING FORWARD</vt:lpstr>
      <vt:lpstr>The LIGHT© System</vt:lpstr>
      <vt:lpstr>What would you do???</vt:lpstr>
      <vt:lpstr>Scenario 2 - Parent Upset About Grade</vt:lpstr>
      <vt:lpstr>Rapid fire scenarios</vt:lpstr>
      <vt:lpstr>Rapid Fire Scenarios</vt:lpstr>
      <vt:lpstr>Rapid Fire Scenarios</vt:lpstr>
      <vt:lpstr>Moving forward</vt:lpstr>
      <vt:lpstr>Conclusion</vt:lpstr>
      <vt:lpstr>PowerPoint Presentation</vt:lpstr>
      <vt:lpstr>PowerPoint Presentation</vt:lpstr>
      <vt:lpstr>Advanced Certificates of Mastery</vt:lpstr>
      <vt:lpstr>PowerPoint Presentation</vt:lpstr>
      <vt:lpstr>Certificate &amp; Evaluation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Nash, David</dc:creator>
  <cp:lastModifiedBy>Ameena Terrell</cp:lastModifiedBy>
  <cp:revision>609</cp:revision>
  <dcterms:created xsi:type="dcterms:W3CDTF">2012-12-12T16:17:41Z</dcterms:created>
  <dcterms:modified xsi:type="dcterms:W3CDTF">2026-08-10T15:15:31Z</dcterms:modified>
</cp:coreProperties>
</file>